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9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Unidad</a:t>
            </a:r>
            <a:r>
              <a:rPr lang="en-US" dirty="0" smtClean="0"/>
              <a:t> II </a:t>
            </a:r>
            <a:r>
              <a:rPr lang="es-ES_tradnl" dirty="0" smtClean="0"/>
              <a:t>Lección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Señor Jackson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892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Los números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_tradnl" dirty="0" smtClean="0"/>
              <a:t>40 ~ cuarenta</a:t>
            </a:r>
          </a:p>
          <a:p>
            <a:pPr algn="ctr"/>
            <a:r>
              <a:rPr lang="es-ES_tradnl" dirty="0" smtClean="0"/>
              <a:t>50 ~ cincuenta</a:t>
            </a:r>
          </a:p>
          <a:p>
            <a:pPr algn="ctr"/>
            <a:r>
              <a:rPr lang="es-ES_tradnl" dirty="0" smtClean="0"/>
              <a:t>60 ~ sesenta</a:t>
            </a:r>
          </a:p>
          <a:p>
            <a:pPr algn="ctr"/>
            <a:r>
              <a:rPr lang="es-ES_tradnl" dirty="0" smtClean="0"/>
              <a:t>70 ~ setenta</a:t>
            </a:r>
          </a:p>
          <a:p>
            <a:pPr algn="ctr"/>
            <a:r>
              <a:rPr lang="es-ES_tradnl" dirty="0" smtClean="0"/>
              <a:t>80 ~ ochenta</a:t>
            </a:r>
          </a:p>
          <a:p>
            <a:pPr algn="ctr"/>
            <a:r>
              <a:rPr lang="es-ES_tradnl" dirty="0" smtClean="0"/>
              <a:t>90 ~ noventa</a:t>
            </a:r>
          </a:p>
          <a:p>
            <a:pPr algn="ctr"/>
            <a:r>
              <a:rPr lang="es-ES_tradnl" dirty="0" smtClean="0"/>
              <a:t>100 ~ cien </a:t>
            </a:r>
          </a:p>
        </p:txBody>
      </p:sp>
    </p:spTree>
    <p:extLst>
      <p:ext uri="{BB962C8B-B14F-4D97-AF65-F5344CB8AC3E}">
        <p14:creationId xmlns:p14="http://schemas.microsoft.com/office/powerpoint/2010/main" val="151046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450" y="484909"/>
            <a:ext cx="7024744" cy="1143000"/>
          </a:xfrm>
        </p:spPr>
        <p:txBody>
          <a:bodyPr/>
          <a:lstStyle/>
          <a:p>
            <a:r>
              <a:rPr lang="es-ES_tradnl" dirty="0" smtClean="0"/>
              <a:t>La escuela y las clases</a:t>
            </a:r>
            <a:endParaRPr lang="es-ES_tradnl" dirty="0"/>
          </a:p>
        </p:txBody>
      </p:sp>
      <p:pic>
        <p:nvPicPr>
          <p:cNvPr id="1026" name="Picture 2" descr="C:\Users\Derek\AppData\Local\Microsoft\Windows\Temporary Internet Files\Content.IE5\QU2LHA21\MC90033268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1826057" cy="165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113842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rek\AppData\Local\Microsoft\Windows\Temporary Internet Files\Content.IE5\IOEMM3OH\MC9000891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9642"/>
            <a:ext cx="1783994" cy="17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rek\AppData\Local\Microsoft\Windows\Temporary Internet Files\Content.IE5\33YWT0XI\MP90034151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235009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rek\AppData\Local\Microsoft\Windows\Temporary Internet Files\Content.IE5\UBLTB5HB\MP90044829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04" y="3786116"/>
            <a:ext cx="2131448" cy="233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erek\AppData\Local\Microsoft\Windows\Temporary Internet Files\Content.IE5\UBLTB5HB\MP90040080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64" y="3962400"/>
            <a:ext cx="2109644" cy="16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0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Los papeles</a:t>
            </a:r>
            <a:endParaRPr lang="es-ES_tradnl" dirty="0"/>
          </a:p>
        </p:txBody>
      </p:sp>
      <p:pic>
        <p:nvPicPr>
          <p:cNvPr id="2050" name="Picture 2" descr="C:\Users\Derek\AppData\Local\Microsoft\Windows\Temporary Internet Files\Content.IE5\UBLTB5HB\MC90019532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3912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rek\AppData\Local\Microsoft\Windows\Temporary Internet Files\Content.IE5\33YWT0XI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228" y="1420091"/>
            <a:ext cx="266699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rek\AppData\Local\Microsoft\Windows\Temporary Internet Files\Content.IE5\UBLTB5HB\MP90039954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227" y="3753058"/>
            <a:ext cx="2666999" cy="24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rek\AppData\Local\Microsoft\Windows\Temporary Internet Files\Content.IE5\QU2LHA21\MP90040226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2695288" cy="257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0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024744" cy="1143000"/>
          </a:xfrm>
        </p:spPr>
        <p:txBody>
          <a:bodyPr/>
          <a:lstStyle/>
          <a:p>
            <a:r>
              <a:rPr lang="es-ES_tradnl" dirty="0" smtClean="0"/>
              <a:t>En la clase</a:t>
            </a:r>
            <a:endParaRPr lang="es-ES_tradnl" dirty="0"/>
          </a:p>
        </p:txBody>
      </p:sp>
      <p:pic>
        <p:nvPicPr>
          <p:cNvPr id="3075" name="Picture 3" descr="C:\Users\Derek\AppData\Local\Microsoft\Windows\Temporary Internet Files\Content.IE5\QU2LHA21\MP90042259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04109"/>
            <a:ext cx="4313981" cy="36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erek\AppData\Local\Microsoft\Windows\Temporary Internet Files\Content.IE5\33YWT0XI\MP90040898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1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9545"/>
            <a:ext cx="7024744" cy="1143000"/>
          </a:xfrm>
        </p:spPr>
        <p:txBody>
          <a:bodyPr/>
          <a:lstStyle/>
          <a:p>
            <a:r>
              <a:rPr lang="es-ES_tradnl" dirty="0" smtClean="0"/>
              <a:t>El tiempo / el reloj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Derek\AppData\Local\Microsoft\Windows\Temporary Internet Files\Content.IE5\UBLTB5HB\MC9001571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4" y="1683327"/>
            <a:ext cx="3890775" cy="387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rek\AppData\Local\Microsoft\Windows\Temporary Internet Files\Content.IE5\33YWT0XI\MP9004491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62545"/>
            <a:ext cx="386029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1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Los verbos</a:t>
            </a:r>
            <a:br>
              <a:rPr lang="es-ES_tradnl" dirty="0" smtClean="0"/>
            </a:br>
            <a:r>
              <a:rPr lang="es-ES_tradnl" dirty="0" smtClean="0"/>
              <a:t>Enseñar </a:t>
            </a:r>
            <a:endParaRPr lang="es-ES_tradnl" dirty="0"/>
          </a:p>
        </p:txBody>
      </p:sp>
      <p:pic>
        <p:nvPicPr>
          <p:cNvPr id="5122" name="Picture 2" descr="C:\Users\Derek\AppData\Local\Microsoft\Windows\Temporary Internet Files\Content.IE5\33YWT0XI\MP90040904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4716604" cy="376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1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Necesitar</a:t>
            </a:r>
            <a:endParaRPr lang="es-ES_trad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3586163" cy="47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1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Usar</a:t>
            </a:r>
            <a:endParaRPr lang="es-ES_tradnl" dirty="0"/>
          </a:p>
        </p:txBody>
      </p:sp>
      <p:pic>
        <p:nvPicPr>
          <p:cNvPr id="7170" name="Picture 2" descr="C:\Program Files\Microsoft Office\MEDIA\CAGCAT10\j019538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36" y="1676400"/>
            <a:ext cx="403065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1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Llegar</a:t>
            </a:r>
            <a:endParaRPr lang="es-ES_tradnl" dirty="0"/>
          </a:p>
        </p:txBody>
      </p:sp>
      <p:pic>
        <p:nvPicPr>
          <p:cNvPr id="8194" name="Picture 2" descr="C:\Users\Derek\AppData\Local\Microsoft\Windows\Temporary Internet Files\Content.IE5\IOEMM3OH\MC9002856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2647294" cy="395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rek\AppData\Local\Microsoft\Windows\Temporary Internet Files\Content.IE5\QU2LHA21\MC9001500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09" y="1905000"/>
            <a:ext cx="428201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10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</TotalTime>
  <Words>49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Unidad II Lección I</vt:lpstr>
      <vt:lpstr>La escuela y las clases</vt:lpstr>
      <vt:lpstr>Los papeles</vt:lpstr>
      <vt:lpstr>En la clase</vt:lpstr>
      <vt:lpstr>El tiempo / el reloj</vt:lpstr>
      <vt:lpstr>Los verbos Enseñar </vt:lpstr>
      <vt:lpstr>Necesitar</vt:lpstr>
      <vt:lpstr>Usar</vt:lpstr>
      <vt:lpstr>Llegar</vt:lpstr>
      <vt:lpstr>Los números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II Lección I</dc:title>
  <dc:creator>Derek Jackson</dc:creator>
  <cp:lastModifiedBy>Derek Jackson</cp:lastModifiedBy>
  <cp:revision>5</cp:revision>
  <dcterms:created xsi:type="dcterms:W3CDTF">2006-08-16T00:00:00Z</dcterms:created>
  <dcterms:modified xsi:type="dcterms:W3CDTF">2014-11-08T16:33:06Z</dcterms:modified>
</cp:coreProperties>
</file>