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895600"/>
            <a:ext cx="7162800" cy="2971800"/>
          </a:xfrm>
        </p:spPr>
        <p:txBody>
          <a:bodyPr>
            <a:noAutofit/>
          </a:bodyPr>
          <a:lstStyle/>
          <a:p>
            <a:r>
              <a:rPr lang="es-ES_tradnl" sz="6000" dirty="0" smtClean="0"/>
              <a:t>Unidad I Lección II</a:t>
            </a:r>
            <a:br>
              <a:rPr lang="es-ES_tradnl" sz="6000" dirty="0" smtClean="0"/>
            </a:br>
            <a:r>
              <a:rPr lang="es-ES_tradnl" sz="6000" dirty="0" smtClean="0"/>
              <a:t>Vocabulario</a:t>
            </a:r>
            <a:endParaRPr lang="es-ES_tradnl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Sr. Jackson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4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904" y="76200"/>
            <a:ext cx="7756263" cy="1054250"/>
          </a:xfrm>
        </p:spPr>
        <p:txBody>
          <a:bodyPr/>
          <a:lstStyle/>
          <a:p>
            <a:r>
              <a:rPr lang="en-US" dirty="0" smtClean="0"/>
              <a:t>Las personas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mujer</a:t>
            </a:r>
            <a:r>
              <a:rPr lang="en-US" dirty="0" smtClean="0"/>
              <a:t>					         el hombre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el </a:t>
            </a:r>
            <a:r>
              <a:rPr lang="en-US" dirty="0" err="1" smtClean="0"/>
              <a:t>chico</a:t>
            </a:r>
            <a:r>
              <a:rPr lang="en-US" dirty="0" smtClean="0"/>
              <a:t>			la </a:t>
            </a:r>
            <a:r>
              <a:rPr lang="en-US" dirty="0" err="1" smtClean="0"/>
              <a:t>chica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Derek\AppData\Local\Microsoft\Windows\Temporary Internet Files\Content.IE5\CNVV559T\MP90044644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81300"/>
            <a:ext cx="218804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rek\AppData\Local\Microsoft\Windows\Temporary Internet Files\Content.IE5\V6MUXSC1\MP9004276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36" y="13335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rek\AppData\Local\Microsoft\Windows\Temporary Internet Files\Content.IE5\CNVV559T\MP90044646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36" y="3771900"/>
            <a:ext cx="1828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rek\AppData\Local\Microsoft\Windows\Temporary Internet Files\Content.IE5\CNVV559T\MP90044247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60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56263" cy="1054250"/>
          </a:xfrm>
        </p:spPr>
        <p:txBody>
          <a:bodyPr/>
          <a:lstStyle/>
          <a:p>
            <a:r>
              <a:rPr lang="en-US" dirty="0" smtClean="0"/>
              <a:t>Las personas cont</a:t>
            </a:r>
            <a:r>
              <a:rPr lang="en-US" dirty="0"/>
              <a:t>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s-ES_tradnl" dirty="0"/>
              <a:t>e</a:t>
            </a:r>
            <a:r>
              <a:rPr lang="es-ES_tradnl" dirty="0" smtClean="0"/>
              <a:t>l amigo / la amiga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/>
              <a:t>e</a:t>
            </a:r>
            <a:r>
              <a:rPr lang="es-ES_tradnl" dirty="0" smtClean="0"/>
              <a:t>l alumno</a:t>
            </a:r>
          </a:p>
          <a:p>
            <a:pPr marL="0" indent="0">
              <a:buNone/>
            </a:pPr>
            <a:r>
              <a:rPr lang="es-ES_tradnl" dirty="0" smtClean="0"/>
              <a:t>la alumna </a:t>
            </a:r>
          </a:p>
          <a:p>
            <a:pPr marL="0" indent="0">
              <a:buNone/>
            </a:pPr>
            <a:r>
              <a:rPr lang="es-ES_tradnl" dirty="0" smtClean="0"/>
              <a:t>el estudiante </a:t>
            </a:r>
          </a:p>
          <a:p>
            <a:pPr marL="0" indent="0">
              <a:buNone/>
            </a:pPr>
            <a:r>
              <a:rPr lang="es-ES_tradnl" dirty="0" smtClean="0"/>
              <a:t>la estudiante</a:t>
            </a:r>
          </a:p>
          <a:p>
            <a:endParaRPr lang="es-ES_tradnl" dirty="0"/>
          </a:p>
        </p:txBody>
      </p:sp>
      <p:pic>
        <p:nvPicPr>
          <p:cNvPr id="2050" name="Picture 2" descr="C:\Users\Derek\AppData\Local\Microsoft\Windows\Temporary Internet Files\Content.IE5\XXDN2BL7\MP9004393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57998"/>
            <a:ext cx="6206348" cy="310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rek\AppData\Local\Microsoft\Windows\Temporary Internet Files\Content.IE5\V6MUXSC1\MP90026268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2438400" cy="16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rek\AppData\Local\Microsoft\Windows\Temporary Internet Files\Content.IE5\CNVV559T\MP90026268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18" y="2049272"/>
            <a:ext cx="25527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12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Características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4495800"/>
          </a:xfrm>
        </p:spPr>
        <p:txBody>
          <a:bodyPr/>
          <a:lstStyle/>
          <a:p>
            <a:r>
              <a:rPr lang="es-ES_tradnl" dirty="0" smtClean="0"/>
              <a:t>artística   					       trabajadores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r>
              <a:rPr lang="es-ES_tradnl" dirty="0"/>
              <a:t>a</a:t>
            </a:r>
            <a:r>
              <a:rPr lang="es-ES_tradnl" dirty="0" smtClean="0"/>
              <a:t>tlético 					perezoso</a:t>
            </a:r>
            <a:endParaRPr lang="es-ES_tradnl" dirty="0"/>
          </a:p>
        </p:txBody>
      </p:sp>
      <p:pic>
        <p:nvPicPr>
          <p:cNvPr id="3074" name="Picture 2" descr="C:\Users\Derek\AppData\Local\Microsoft\Windows\Temporary Internet Files\Content.IE5\XXDN2BL7\MP90043928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1"/>
            <a:ext cx="178895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rek\AppData\Local\Microsoft\Windows\Temporary Internet Files\Content.IE5\TLJTDTCY\MP9004010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1"/>
            <a:ext cx="2297430" cy="264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rek\AppData\Local\Microsoft\Windows\Temporary Internet Files\Content.IE5\CNVV559T\MP90043056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24400"/>
            <a:ext cx="2783042" cy="18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drewmeyersinsights.com/wp-content/uploads/2012/02/couch_pota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32766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41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Características Cont.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inteligente				organizada</a:t>
            </a:r>
          </a:p>
          <a:p>
            <a:pPr marL="0" indent="0">
              <a:buNone/>
            </a:pPr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estudiosa					</a:t>
            </a:r>
          </a:p>
          <a:p>
            <a:pPr marL="0" indent="0">
              <a:buNone/>
            </a:pPr>
            <a:r>
              <a:rPr lang="es-ES_tradnl" dirty="0"/>
              <a:t>	</a:t>
            </a:r>
            <a:r>
              <a:rPr lang="es-ES_tradnl" dirty="0" smtClean="0"/>
              <a:t>					desorganizado</a:t>
            </a:r>
            <a:endParaRPr lang="es-ES_tradnl" dirty="0"/>
          </a:p>
        </p:txBody>
      </p:sp>
      <p:pic>
        <p:nvPicPr>
          <p:cNvPr id="4098" name="Picture 2" descr="C:\Users\Derek\AppData\Local\Microsoft\Windows\Temporary Internet Files\Content.IE5\V6MUXSC1\MP90040889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49" y="4343400"/>
            <a:ext cx="341831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yrannyoftradition.files.wordpress.com/2014/02/93434191-einstein-tongue_custom-36fb0ce35776dc2d92eda90880022bf48a67e192-s6-c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12" y="1524000"/>
            <a:ext cx="2022630" cy="227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reatesuccessathome.com/wp-content/uploads/2012/02/Business-People-1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599"/>
            <a:ext cx="22098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hackcollege.com/wp-content/themes/HackCollege/images/timthumb.php?src=http://www.hackcollege.com/wp-content/uploads/2013/07/61374980_f260fc1aba_b.jpg&amp;w=7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07059"/>
            <a:ext cx="3238500" cy="19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75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Más características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pelo rubio				pelo castaño </a:t>
            </a:r>
          </a:p>
          <a:p>
            <a:pPr marL="0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  rubia						moreno</a:t>
            </a:r>
          </a:p>
          <a:p>
            <a:pPr marL="0" indent="0">
              <a:buNone/>
            </a:pPr>
            <a:r>
              <a:rPr lang="es-ES_tradnl" dirty="0" smtClean="0"/>
              <a:t>			    pelirrojo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5122" name="Picture 2" descr="http://2.bp.blogspot.com/-l1wSqTIHcbc/Ui9bKch24ZI/AAAAAAAAADs/LwFoj_97DSU/s1600/blonde+hairstyle+(2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743200"/>
            <a:ext cx="2542284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6" t="5795"/>
          <a:stretch/>
        </p:blipFill>
        <p:spPr>
          <a:xfrm>
            <a:off x="6705600" y="2743200"/>
            <a:ext cx="2295191" cy="3962399"/>
          </a:xfrm>
          <a:prstGeom prst="rect">
            <a:avLst/>
          </a:prstGeom>
        </p:spPr>
      </p:pic>
      <p:pic>
        <p:nvPicPr>
          <p:cNvPr id="5126" name="Picture 6" descr="http://www.eonline.com/eol_images/Entire_Site/2012627/634.shaunwhite.mh.0727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2301918" cy="35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9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Más características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		alto 					</a:t>
            </a:r>
            <a:r>
              <a:rPr lang="en-US" dirty="0" err="1" smtClean="0"/>
              <a:t>joven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bajo</a:t>
            </a:r>
            <a:r>
              <a:rPr lang="en-US" dirty="0" smtClean="0"/>
              <a:t>				       </a:t>
            </a:r>
            <a:r>
              <a:rPr lang="en-US" dirty="0" err="1" smtClean="0"/>
              <a:t>viejo</a:t>
            </a:r>
            <a:endParaRPr lang="en-US" dirty="0"/>
          </a:p>
        </p:txBody>
      </p:sp>
      <p:pic>
        <p:nvPicPr>
          <p:cNvPr id="6146" name="Picture 2" descr="C:\Users\Derek\AppData\Local\Microsoft\Windows\Temporary Internet Files\Content.IE5\CNVV559T\MC9000787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599"/>
            <a:ext cx="2065338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rek\AppData\Local\Microsoft\Windows\Temporary Internet Files\Content.IE5\V6MUXSC1\MP90044847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23" y="212667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erek\AppData\Local\Microsoft\Windows\Temporary Internet Files\Content.IE5\V6MUXSC1\MP90044829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09" y="3733800"/>
            <a:ext cx="1981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08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Más características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pequeño						grande	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cómico				     seria </a:t>
            </a:r>
            <a:endParaRPr lang="es-ES_tradnl" dirty="0"/>
          </a:p>
        </p:txBody>
      </p:sp>
      <p:pic>
        <p:nvPicPr>
          <p:cNvPr id="7170" name="Picture 2" descr="http://www.gannett-cdn.com/media/USATODAY/gameon/2012/09/24/giantfootballplayer-x-wide-commu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36567"/>
            <a:ext cx="3990975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rek\AppData\Local\Microsoft\Windows\Temporary Internet Files\Content.IE5\XXDN2BL7\MP90043178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768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://imgmf0.starnow.com/02/727802_25632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340" y="3978937"/>
            <a:ext cx="2486024" cy="285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20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Más </a:t>
            </a:r>
            <a:r>
              <a:rPr lang="es-ES_tradnl" dirty="0" smtClean="0"/>
              <a:t>características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guapa/bonita				feo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			     simpáticos </a:t>
            </a:r>
          </a:p>
          <a:p>
            <a:endParaRPr lang="es-ES_tradnl" dirty="0"/>
          </a:p>
        </p:txBody>
      </p:sp>
      <p:pic>
        <p:nvPicPr>
          <p:cNvPr id="8194" name="Picture 2" descr="http://www.eonline.com/eol_images/Entire_Site/2014111/rs_560x415-140211085529-560.jennifer-aniston-friends.ls.21114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55520"/>
            <a:ext cx="3352800" cy="31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ages2.mtv.com/uri/mgid:file:docroot:mtv.com:/content/ontv/vma/2009/photo/flipbook/hairstyles/2004-marilyn-manson-83329010.jpg?enlarge=false&amp;matte=true&amp;matteColor=black&amp;quality=0.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82" y="2133600"/>
            <a:ext cx="3000375" cy="33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media3.onsugar.com/files/2012/01/03/0/192/1922441/83b6f45c403dfa4d_87713573.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04689"/>
            <a:ext cx="3105150" cy="207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569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75</TotalTime>
  <Words>47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Median</vt:lpstr>
      <vt:lpstr>Unidad I Lección II Vocabulario</vt:lpstr>
      <vt:lpstr>Las personas</vt:lpstr>
      <vt:lpstr>Las personas cont.</vt:lpstr>
      <vt:lpstr>Características </vt:lpstr>
      <vt:lpstr>Características Cont. </vt:lpstr>
      <vt:lpstr>Más características </vt:lpstr>
      <vt:lpstr>Más características </vt:lpstr>
      <vt:lpstr>Más características </vt:lpstr>
      <vt:lpstr>Más características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I Lección II Vocabulario</dc:title>
  <dc:creator>Derek Jackson</dc:creator>
  <cp:lastModifiedBy>Derek Jackson</cp:lastModifiedBy>
  <cp:revision>14</cp:revision>
  <dcterms:created xsi:type="dcterms:W3CDTF">2006-08-16T00:00:00Z</dcterms:created>
  <dcterms:modified xsi:type="dcterms:W3CDTF">2014-10-19T15:56:18Z</dcterms:modified>
</cp:coreProperties>
</file>