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0" r:id="rId6"/>
    <p:sldId id="264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0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Unidad I Lección I</a:t>
            </a:r>
            <a:endParaRPr lang="es-ES_tradnl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/>
              <a:t>Vamos de viaje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20466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cola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48801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Facturar</a:t>
            </a:r>
            <a:r>
              <a:rPr lang="en-US" dirty="0" smtClean="0"/>
              <a:t> el </a:t>
            </a:r>
            <a:r>
              <a:rPr lang="en-US" dirty="0" err="1" smtClean="0"/>
              <a:t>equipaje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39686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seguridad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9750"/>
            <a:ext cx="6424613" cy="45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4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oficina</a:t>
            </a:r>
            <a:r>
              <a:rPr lang="en-US" dirty="0" smtClean="0"/>
              <a:t> de </a:t>
            </a:r>
            <a:r>
              <a:rPr lang="en-US" dirty="0" err="1" smtClean="0"/>
              <a:t>turismo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81" y="1981200"/>
            <a:ext cx="619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un taxi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215616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3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parada</a:t>
            </a:r>
            <a:r>
              <a:rPr lang="en-US" dirty="0" smtClean="0"/>
              <a:t> de </a:t>
            </a:r>
            <a:r>
              <a:rPr lang="en-US" dirty="0" err="1" smtClean="0"/>
              <a:t>autobús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1206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La agente de viajes</a:t>
            </a:r>
          </a:p>
          <a:p>
            <a:endParaRPr lang="es-ES_tradnl" sz="3200" dirty="0"/>
          </a:p>
          <a:p>
            <a:endParaRPr lang="es-ES_tradnl" sz="3200" dirty="0" smtClean="0"/>
          </a:p>
          <a:p>
            <a:r>
              <a:rPr lang="es-ES_tradnl" sz="3200" dirty="0" smtClean="0"/>
              <a:t>El itinerario</a:t>
            </a:r>
          </a:p>
          <a:p>
            <a:endParaRPr lang="es-ES_tradnl" sz="3200" dirty="0"/>
          </a:p>
          <a:p>
            <a:endParaRPr lang="es-ES_tradnl" sz="3200" dirty="0" smtClean="0"/>
          </a:p>
          <a:p>
            <a:r>
              <a:rPr lang="es-ES_tradnl" sz="3200" dirty="0" smtClean="0"/>
              <a:t>Un boleto de ida y vuelta</a:t>
            </a:r>
            <a:endParaRPr lang="es-ES_tradnl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la agencia de viajes</a:t>
            </a:r>
            <a:endParaRPr lang="es-ES_tradnl" dirty="0"/>
          </a:p>
        </p:txBody>
      </p:sp>
      <p:pic>
        <p:nvPicPr>
          <p:cNvPr id="1026" name="Picture 2" descr="C:\Users\Derek\AppData\Local\Microsoft\Windows\Temporary Internet Files\Content.IE5\TLJTDTCY\MC9003834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1447800"/>
            <a:ext cx="302648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962400" y="2133600"/>
            <a:ext cx="3352800" cy="6540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28109" y="3657600"/>
            <a:ext cx="2791691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abedouinspath.com/wp-content/uploads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2717816" cy="20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590800" y="5867400"/>
            <a:ext cx="2743200" cy="0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ek\AppData\Local\Microsoft\Windows\Temporary Internet Files\Content.IE5\V6MUXSC1\MP900341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0661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329"/>
            <a:ext cx="8229600" cy="4525963"/>
          </a:xfrm>
        </p:spPr>
        <p:txBody>
          <a:bodyPr/>
          <a:lstStyle/>
          <a:p>
            <a:r>
              <a:rPr lang="en-US" sz="3200" dirty="0" err="1" smtClean="0"/>
              <a:t>Confirmar</a:t>
            </a:r>
            <a:r>
              <a:rPr lang="en-US" sz="3200" dirty="0" smtClean="0"/>
              <a:t> el </a:t>
            </a:r>
            <a:r>
              <a:rPr lang="en-US" sz="3200" dirty="0" err="1" smtClean="0"/>
              <a:t>vuelo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err="1" smtClean="0"/>
              <a:t>Hacer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maletas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Antes de </a:t>
            </a:r>
            <a:r>
              <a:rPr lang="en-US" dirty="0" err="1" smtClean="0"/>
              <a:t>salir</a:t>
            </a:r>
            <a:endParaRPr lang="en-US" dirty="0"/>
          </a:p>
        </p:txBody>
      </p:sp>
      <p:pic>
        <p:nvPicPr>
          <p:cNvPr id="2051" name="Picture 3" descr="C:\Users\Derek\AppData\Local\Microsoft\Windows\Temporary Internet Files\Content.IE5\V6MUXSC1\MC9003834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3886200"/>
            <a:ext cx="1981200" cy="2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ek\AppData\Local\Microsoft\Windows\Temporary Internet Files\Content.IE5\CNVV559T\MP9003860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38152"/>
            <a:ext cx="3068638" cy="21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pasaporte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identificación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embarque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/>
          </a:p>
        </p:txBody>
      </p:sp>
      <p:pic>
        <p:nvPicPr>
          <p:cNvPr id="1026" name="Picture 2" descr="http://static1.squarespace.com/static/52d45905e4b0c9618e6cb184/t/54d518e4e4b0201ccf042123/1423251685116/passport.jpg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16390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irnationalhouston.com/blog/wp-content/uploads/2012/08/mclovin-licen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08" y="2590800"/>
            <a:ext cx="3000376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angwitches.org/blog/wp-content/uploads/2008/01/airline-ti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46" y="4876800"/>
            <a:ext cx="3771900" cy="1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aeropuerto</a:t>
            </a:r>
            <a:endParaRPr lang="en-US" dirty="0"/>
          </a:p>
        </p:txBody>
      </p:sp>
      <p:pic>
        <p:nvPicPr>
          <p:cNvPr id="9218" name="Picture 2" descr="C:\Users\derskj\Downloads\Mac Horz DAR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9760"/>
            <a:ext cx="7863677" cy="43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(la) </a:t>
            </a:r>
            <a:r>
              <a:rPr lang="en-US" dirty="0" err="1" smtClean="0"/>
              <a:t>auxiliar</a:t>
            </a:r>
            <a:r>
              <a:rPr lang="en-US" dirty="0" smtClean="0"/>
              <a:t> de </a:t>
            </a:r>
            <a:r>
              <a:rPr lang="en-US" dirty="0" err="1" smtClean="0"/>
              <a:t>vuelo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piloto</a:t>
            </a:r>
            <a:r>
              <a:rPr lang="en-US" dirty="0" smtClean="0"/>
              <a:t> / la </a:t>
            </a:r>
            <a:r>
              <a:rPr lang="en-US" dirty="0" err="1" smtClean="0"/>
              <a:t>pilota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importantes</a:t>
            </a:r>
            <a:endParaRPr lang="en-US" dirty="0"/>
          </a:p>
        </p:txBody>
      </p:sp>
      <p:pic>
        <p:nvPicPr>
          <p:cNvPr id="2050" name="Picture 2" descr="http://www.dailypaperpk.com/images/av/pi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3746808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ssets3.thrillist.com/v1/image/1241808/size/tmg-article_tall/we-rank-flight-attendant-uniforms-from-worst-to-sexi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assets3.thrillist.com/v1/image/1241808/size/tmg-article_tall/we-rank-flight-attendant-uniforms-from-worst-to-sexi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assets3.thrillist.com/v1/image/1241808/size/tmg-article_tall/we-rank-flight-attendant-uniforms-from-worst-to-sexi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08" y="1676400"/>
            <a:ext cx="3733800" cy="24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La estación de tren</a:t>
            </a:r>
          </a:p>
          <a:p>
            <a:endParaRPr lang="es-ES_tradnl" sz="3200" dirty="0" smtClean="0"/>
          </a:p>
          <a:p>
            <a:endParaRPr lang="es-ES_tradnl" sz="3200" dirty="0" smtClean="0"/>
          </a:p>
          <a:p>
            <a:r>
              <a:rPr lang="es-ES_tradnl" sz="3200" dirty="0" smtClean="0"/>
              <a:t>Llamar a</a:t>
            </a:r>
          </a:p>
          <a:p>
            <a:endParaRPr lang="es-ES_tradnl" sz="3200" dirty="0" smtClean="0"/>
          </a:p>
          <a:p>
            <a:endParaRPr lang="es-ES_tradnl" sz="3200" dirty="0" smtClean="0"/>
          </a:p>
          <a:p>
            <a:r>
              <a:rPr lang="es-ES_tradnl" sz="3200" dirty="0" smtClean="0"/>
              <a:t>La puerta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Más vocabulario importante</a:t>
            </a:r>
            <a:endParaRPr lang="es-ES_tradnl" dirty="0"/>
          </a:p>
        </p:txBody>
      </p:sp>
      <p:pic>
        <p:nvPicPr>
          <p:cNvPr id="3074" name="Picture 2" descr="C:\Users\Derek\AppData\Local\Microsoft\Windows\Temporary Internet Files\Content.IE5\XXDN2BL7\MP9004265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128218" cy="20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rek\AppData\Local\Microsoft\Windows\Temporary Internet Files\Content.IE5\XXDN2BL7\MC9000448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1981200" cy="26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La pantalla de salidas y llegadas </a:t>
            </a:r>
          </a:p>
          <a:p>
            <a:pPr marL="45720" indent="0">
              <a:buNone/>
            </a:pPr>
            <a:endParaRPr lang="es-ES_tradnl" sz="2800" dirty="0"/>
          </a:p>
          <a:p>
            <a:r>
              <a:rPr lang="es-ES_tradnl" sz="2800" dirty="0" smtClean="0"/>
              <a:t>abordar</a:t>
            </a:r>
            <a:endParaRPr lang="es-ES_tradnl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aeropuerto</a:t>
            </a:r>
            <a:endParaRPr lang="en-US" dirty="0"/>
          </a:p>
        </p:txBody>
      </p:sp>
      <p:pic>
        <p:nvPicPr>
          <p:cNvPr id="4098" name="Picture 2" descr="C:\Users\Derek\AppData\Local\Microsoft\Windows\Temporary Internet Files\Content.IE5\V6MUXSC1\MP9004423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13166" cy="42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91310"/>
            <a:ext cx="4343400" cy="29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Buscar las maletas en el reclamo de equipaje</a:t>
            </a:r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/>
          </a:p>
          <a:p>
            <a:r>
              <a:rPr lang="es-ES_tradnl" sz="2800" dirty="0" smtClean="0"/>
              <a:t>Pasar por la aduana</a:t>
            </a:r>
          </a:p>
          <a:p>
            <a:r>
              <a:rPr lang="es-ES_tradnl" sz="2800" dirty="0" smtClean="0"/>
              <a:t>Los agentes miran las </a:t>
            </a:r>
          </a:p>
          <a:p>
            <a:pPr marL="0" indent="0">
              <a:buNone/>
            </a:pPr>
            <a:r>
              <a:rPr lang="es-ES_tradnl" sz="2800" dirty="0" smtClean="0"/>
              <a:t>maletas y el pasaporte</a:t>
            </a:r>
            <a:endParaRPr lang="es-ES_tradnl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Después de llegar</a:t>
            </a:r>
            <a:endParaRPr lang="es-ES_tradnl" dirty="0"/>
          </a:p>
        </p:txBody>
      </p:sp>
      <p:pic>
        <p:nvPicPr>
          <p:cNvPr id="5122" name="Picture 2" descr="C:\Users\Derek\AppData\Local\Microsoft\Windows\Temporary Internet Files\Content.IE5\CNVV559T\MP9003860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81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757820" cy="24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138</TotalTime>
  <Words>124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Vamos de viaje</vt:lpstr>
      <vt:lpstr>En la agencia de viajes</vt:lpstr>
      <vt:lpstr>Antes de salir</vt:lpstr>
      <vt:lpstr>Los documentos importantes</vt:lpstr>
      <vt:lpstr>El aeropuerto</vt:lpstr>
      <vt:lpstr>Las personas importantes</vt:lpstr>
      <vt:lpstr>Más vocabulario importante</vt:lpstr>
      <vt:lpstr>En el aeropuerto</vt:lpstr>
      <vt:lpstr>Después de llegar</vt:lpstr>
      <vt:lpstr>Hacer cola</vt:lpstr>
      <vt:lpstr>Facturar el equipaje</vt:lpstr>
      <vt:lpstr>Pasar por seguridad</vt:lpstr>
      <vt:lpstr>La oficina de turismo</vt:lpstr>
      <vt:lpstr>Tomar un taxi</vt:lpstr>
      <vt:lpstr>La parada de autobús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de viaje</dc:title>
  <dc:creator>Derek Jackson</dc:creator>
  <cp:lastModifiedBy>Derek Jackson</cp:lastModifiedBy>
  <cp:revision>10</cp:revision>
  <dcterms:created xsi:type="dcterms:W3CDTF">2006-08-16T00:00:00Z</dcterms:created>
  <dcterms:modified xsi:type="dcterms:W3CDTF">2015-09-29T16:43:39Z</dcterms:modified>
</cp:coreProperties>
</file>