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dirty="0" smtClean="0"/>
              <a:t>Unidad 6.2</a:t>
            </a:r>
            <a:br>
              <a:rPr lang="es-ES" sz="6000" dirty="0" smtClean="0"/>
            </a:br>
            <a:r>
              <a:rPr lang="es-ES" sz="6000" dirty="0" smtClean="0"/>
              <a:t>“La salud”</a:t>
            </a:r>
            <a:endParaRPr lang="es-E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Señor Jackson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9713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Bucear</a:t>
            </a:r>
            <a:endParaRPr lang="en-US" dirty="0"/>
          </a:p>
        </p:txBody>
      </p:sp>
      <p:pic>
        <p:nvPicPr>
          <p:cNvPr id="4098" name="Picture 2" descr="C:\Users\Derek\AppData\Local\Microsoft\Windows\Temporary Internet Files\Content.IE5\33YWT0XI\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9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Levantar</a:t>
            </a:r>
            <a:r>
              <a:rPr lang="en-US" dirty="0" smtClean="0"/>
              <a:t> </a:t>
            </a:r>
            <a:r>
              <a:rPr lang="en-US" dirty="0" err="1" smtClean="0"/>
              <a:t>pesas</a:t>
            </a:r>
            <a:endParaRPr lang="en-US" dirty="0"/>
          </a:p>
        </p:txBody>
      </p:sp>
      <p:pic>
        <p:nvPicPr>
          <p:cNvPr id="5125" name="Picture 5" descr="C:\Users\Derek\AppData\Local\Microsoft\Windows\Temporary Internet Files\Content.IE5\IOEMM3OH\Powerlifting-10648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6005218" cy="448389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5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cuerpo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cuerpo</a:t>
            </a:r>
            <a:endParaRPr lang="en-US" dirty="0"/>
          </a:p>
        </p:txBody>
      </p:sp>
      <p:pic>
        <p:nvPicPr>
          <p:cNvPr id="6147" name="Picture 3" descr="C:\Users\Derek\AppData\Local\Microsoft\Windows\Temporary Internet Files\Content.IE5\IOEMM3OH\DigitalBodyMoveme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3" y="609600"/>
            <a:ext cx="563888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8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cabeza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ojo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34861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68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oreja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r="30570"/>
          <a:stretch/>
        </p:blipFill>
        <p:spPr>
          <a:xfrm>
            <a:off x="2362200" y="1285399"/>
            <a:ext cx="5638800" cy="52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nariz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6556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boca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"/>
            <a:ext cx="47434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0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brazo</a:t>
            </a:r>
            <a:endParaRPr lang="en-US" dirty="0"/>
          </a:p>
        </p:txBody>
      </p:sp>
      <p:pic>
        <p:nvPicPr>
          <p:cNvPr id="7170" name="Picture 2" descr="D:\Usuarios\Derek\Pictures\Adrian College\Theta Chi\Hope Basketball Game 2013\856611_3893630517559_2057340079_o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54564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7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about parts of the body</a:t>
            </a:r>
          </a:p>
          <a:p>
            <a:r>
              <a:rPr lang="en-US" dirty="0" smtClean="0"/>
              <a:t>Make excuses</a:t>
            </a:r>
          </a:p>
          <a:p>
            <a:r>
              <a:rPr lang="en-US" dirty="0" smtClean="0"/>
              <a:t>Say what you did (preterit tense)</a:t>
            </a:r>
          </a:p>
          <a:p>
            <a:r>
              <a:rPr lang="en-US" dirty="0" smtClean="0"/>
              <a:t>Talk about staying healthy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3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mano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4969933" cy="66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5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corazón</a:t>
            </a:r>
            <a:endParaRPr lang="en-US" dirty="0"/>
          </a:p>
        </p:txBody>
      </p:sp>
      <p:pic>
        <p:nvPicPr>
          <p:cNvPr id="8194" name="Picture 2" descr="C:\Users\Derek\AppData\Local\Microsoft\Windows\Temporary Internet Files\Content.IE5\UBLTB5HB\basic-red-he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5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estómago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661238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8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pierna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81153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rodilla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81546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tobillo</a:t>
            </a:r>
            <a:r>
              <a:rPr lang="en-US" dirty="0" smtClean="0"/>
              <a:t>  y  los pies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1399309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vocabulario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45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Fuerte y débil </a:t>
            </a:r>
            <a:endParaRPr lang="es-ES" dirty="0"/>
          </a:p>
        </p:txBody>
      </p:sp>
      <p:pic>
        <p:nvPicPr>
          <p:cNvPr id="10244" name="Picture 4" descr="http://ssclive.org/wp-content/uploads/2014/04/weak-and-str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1704109"/>
            <a:ext cx="6730644" cy="43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0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herido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414889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245"/>
            <a:ext cx="3471803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55273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31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Sana/</a:t>
            </a:r>
            <a:r>
              <a:rPr lang="en-US" dirty="0"/>
              <a:t>o</a:t>
            </a:r>
            <a:r>
              <a:rPr lang="en-US" dirty="0" smtClean="0"/>
              <a:t> y </a:t>
            </a:r>
            <a:r>
              <a:rPr lang="en-US" dirty="0" err="1" smtClean="0"/>
              <a:t>enferma</a:t>
            </a:r>
            <a:r>
              <a:rPr lang="en-US" dirty="0" smtClean="0"/>
              <a:t>/o</a:t>
            </a:r>
            <a:endParaRPr lang="en-US" dirty="0"/>
          </a:p>
        </p:txBody>
      </p:sp>
      <p:pic>
        <p:nvPicPr>
          <p:cNvPr id="11266" name="Picture 2" descr="C:\Users\Derek\AppData\Local\Microsoft\Windows\Temporary Internet Files\Content.IE5\UBLTB5HB\healthy-snack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18414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rek\AppData\Local\Microsoft\Windows\Temporary Internet Files\Content.IE5\33YWT0XI\Sick_Child_Royalty_Free_Clipart_Picture_090513-150628-9730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90700"/>
            <a:ext cx="3619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8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la playa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1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playa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84564"/>
            <a:ext cx="7518400" cy="563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47667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 mar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739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Tomar</a:t>
            </a:r>
            <a:r>
              <a:rPr lang="en-US" dirty="0" smtClean="0"/>
              <a:t> el sol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42665"/>
            <a:ext cx="7239000" cy="48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6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bloquedor</a:t>
            </a:r>
            <a:r>
              <a:rPr lang="en-US" dirty="0" smtClean="0"/>
              <a:t> de sol</a:t>
            </a:r>
            <a:endParaRPr lang="en-US" dirty="0"/>
          </a:p>
        </p:txBody>
      </p:sp>
      <p:pic>
        <p:nvPicPr>
          <p:cNvPr id="1026" name="Picture 2" descr="C:\Users\Derek\AppData\Local\Microsoft\Windows\Temporary Internet Files\Content.IE5\UBLTB5HB\05-totalbeauty-logo-body-sunscreen-be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3429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rek\AppData\Local\Microsoft\Windows\Temporary Internet Files\Content.IE5\UBLTB5HB\BBOriginal_log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71687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5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Actividades</a:t>
            </a:r>
            <a:r>
              <a:rPr lang="en-US" dirty="0" smtClean="0"/>
              <a:t> y </a:t>
            </a:r>
            <a:r>
              <a:rPr lang="en-US" dirty="0" err="1" smtClean="0"/>
              <a:t>Verbos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3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Caminar</a:t>
            </a:r>
            <a:endParaRPr lang="en-US" dirty="0"/>
          </a:p>
        </p:txBody>
      </p:sp>
      <p:pic>
        <p:nvPicPr>
          <p:cNvPr id="2050" name="Picture 2" descr="D:\Usuarios\Derek\Pictures\Trips\Cusco, Peru\Sarah's Peru Photos\Tuesday night through Wednesday\IMG_0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4648200" cy="619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5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esquí</a:t>
            </a:r>
            <a:r>
              <a:rPr lang="en-US" dirty="0" smtClean="0"/>
              <a:t> </a:t>
            </a:r>
            <a:r>
              <a:rPr lang="en-US" dirty="0" err="1" smtClean="0"/>
              <a:t>acuático</a:t>
            </a:r>
            <a:endParaRPr lang="en-US" dirty="0"/>
          </a:p>
        </p:txBody>
      </p:sp>
      <p:pic>
        <p:nvPicPr>
          <p:cNvPr id="3074" name="Picture 2" descr="http://sansrivalwatersport.com/upload/photo/L/1274797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2940"/>
            <a:ext cx="7848600" cy="54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09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</TotalTime>
  <Words>91</Words>
  <Application>Microsoft Office PowerPoint</Application>
  <PresentationFormat>On-screen Show (4:3)</PresentationFormat>
  <Paragraphs>35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Metro</vt:lpstr>
      <vt:lpstr>Unidad 6.2 “La salud”</vt:lpstr>
      <vt:lpstr>Unit Objectives</vt:lpstr>
      <vt:lpstr>En la playa</vt:lpstr>
      <vt:lpstr>La playa</vt:lpstr>
      <vt:lpstr>Tomar el sol</vt:lpstr>
      <vt:lpstr>El bloquedor de sol</vt:lpstr>
      <vt:lpstr>Actividades y Verbos</vt:lpstr>
      <vt:lpstr>Caminar</vt:lpstr>
      <vt:lpstr>Hacer esquí acuático</vt:lpstr>
      <vt:lpstr>Bucear</vt:lpstr>
      <vt:lpstr>Levantar pesas</vt:lpstr>
      <vt:lpstr>El cuerpo</vt:lpstr>
      <vt:lpstr>El cuerpo</vt:lpstr>
      <vt:lpstr>La cabeza</vt:lpstr>
      <vt:lpstr>El ojo</vt:lpstr>
      <vt:lpstr>La oreja</vt:lpstr>
      <vt:lpstr>La nariz</vt:lpstr>
      <vt:lpstr>La boca</vt:lpstr>
      <vt:lpstr>El brazo</vt:lpstr>
      <vt:lpstr>La mano</vt:lpstr>
      <vt:lpstr>El corazón</vt:lpstr>
      <vt:lpstr>El estómago</vt:lpstr>
      <vt:lpstr>La pierna</vt:lpstr>
      <vt:lpstr>La rodilla</vt:lpstr>
      <vt:lpstr>El tobillo  y  los pies</vt:lpstr>
      <vt:lpstr>Otro vocabulario</vt:lpstr>
      <vt:lpstr>Fuerte y débil </vt:lpstr>
      <vt:lpstr>Estar herido</vt:lpstr>
      <vt:lpstr>Sana/o y enferma/o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6.2 “La salud”</dc:title>
  <dc:creator>Derek Jackson</dc:creator>
  <cp:lastModifiedBy>Derek Jackson</cp:lastModifiedBy>
  <cp:revision>15</cp:revision>
  <dcterms:created xsi:type="dcterms:W3CDTF">2006-08-16T00:00:00Z</dcterms:created>
  <dcterms:modified xsi:type="dcterms:W3CDTF">2015-04-19T18:04:32Z</dcterms:modified>
</cp:coreProperties>
</file>