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err="1" smtClean="0"/>
              <a:t>Unidad</a:t>
            </a:r>
            <a:r>
              <a:rPr lang="en-US" sz="6000" dirty="0" smtClean="0"/>
              <a:t> 2.2</a:t>
            </a:r>
            <a:br>
              <a:rPr lang="en-US" sz="6000" dirty="0" smtClean="0"/>
            </a:br>
            <a:r>
              <a:rPr lang="en-US" sz="6000" dirty="0" smtClean="0"/>
              <a:t>El </a:t>
            </a:r>
            <a:r>
              <a:rPr lang="en-US" sz="6000" dirty="0" err="1" smtClean="0"/>
              <a:t>Vocabulario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Señor</a:t>
            </a:r>
            <a:r>
              <a:rPr lang="en-US" sz="4800" dirty="0" smtClean="0"/>
              <a:t> Jackson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5967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En</a:t>
            </a:r>
            <a:r>
              <a:rPr lang="en-US" sz="6600" dirty="0" smtClean="0"/>
              <a:t> la </a:t>
            </a:r>
            <a:r>
              <a:rPr lang="en-US" sz="6600" dirty="0" err="1" smtClean="0"/>
              <a:t>clase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63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1676400"/>
            <a:ext cx="7848600" cy="434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5486400"/>
            <a:ext cx="9144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86300" y="1676399"/>
            <a:ext cx="3924300" cy="402820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57400" y="2438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 </a:t>
            </a:r>
            <a:r>
              <a:rPr lang="en-US" sz="2400" b="1" dirty="0" err="1" smtClean="0"/>
              <a:t>pizarra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20145" y="5007417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El </a:t>
            </a:r>
            <a:r>
              <a:rPr lang="en-US" sz="2400" b="1" dirty="0" err="1" smtClean="0"/>
              <a:t>borrador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762000" y="5715000"/>
            <a:ext cx="78486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91400" y="5476009"/>
            <a:ext cx="9144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29100" y="5476009"/>
            <a:ext cx="9144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48350" y="245225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El </a:t>
            </a:r>
            <a:r>
              <a:rPr lang="en-US" sz="2400" b="1" dirty="0" err="1" smtClean="0"/>
              <a:t>pizarrón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6314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/>
      <p:bldP spid="10" grpId="0"/>
      <p:bldP spid="8" grpId="0" animBg="1"/>
      <p:bldP spid="7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escribimos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662248"/>
            <a:ext cx="7848600" cy="434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5486400"/>
            <a:ext cx="9144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86300" y="1676399"/>
            <a:ext cx="3924300" cy="402820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5715000"/>
            <a:ext cx="78486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91400" y="5476009"/>
            <a:ext cx="9144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29100" y="5476009"/>
            <a:ext cx="9144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029200" y="2133006"/>
            <a:ext cx="2812519" cy="2882339"/>
          </a:xfrm>
          <a:custGeom>
            <a:avLst/>
            <a:gdLst>
              <a:gd name="connsiteX0" fmla="*/ 1427018 w 2812519"/>
              <a:gd name="connsiteY0" fmla="*/ 28303 h 2882339"/>
              <a:gd name="connsiteX1" fmla="*/ 1343891 w 2812519"/>
              <a:gd name="connsiteY1" fmla="*/ 594 h 2882339"/>
              <a:gd name="connsiteX2" fmla="*/ 1191491 w 2812519"/>
              <a:gd name="connsiteY2" fmla="*/ 14449 h 2882339"/>
              <a:gd name="connsiteX3" fmla="*/ 1039091 w 2812519"/>
              <a:gd name="connsiteY3" fmla="*/ 56012 h 2882339"/>
              <a:gd name="connsiteX4" fmla="*/ 955964 w 2812519"/>
              <a:gd name="connsiteY4" fmla="*/ 97576 h 2882339"/>
              <a:gd name="connsiteX5" fmla="*/ 845127 w 2812519"/>
              <a:gd name="connsiteY5" fmla="*/ 139139 h 2882339"/>
              <a:gd name="connsiteX6" fmla="*/ 734291 w 2812519"/>
              <a:gd name="connsiteY6" fmla="*/ 180703 h 2882339"/>
              <a:gd name="connsiteX7" fmla="*/ 637309 w 2812519"/>
              <a:gd name="connsiteY7" fmla="*/ 236121 h 2882339"/>
              <a:gd name="connsiteX8" fmla="*/ 554182 w 2812519"/>
              <a:gd name="connsiteY8" fmla="*/ 374667 h 2882339"/>
              <a:gd name="connsiteX9" fmla="*/ 581891 w 2812519"/>
              <a:gd name="connsiteY9" fmla="*/ 568630 h 2882339"/>
              <a:gd name="connsiteX10" fmla="*/ 609600 w 2812519"/>
              <a:gd name="connsiteY10" fmla="*/ 624049 h 2882339"/>
              <a:gd name="connsiteX11" fmla="*/ 706582 w 2812519"/>
              <a:gd name="connsiteY11" fmla="*/ 679467 h 2882339"/>
              <a:gd name="connsiteX12" fmla="*/ 817418 w 2812519"/>
              <a:gd name="connsiteY12" fmla="*/ 707176 h 2882339"/>
              <a:gd name="connsiteX13" fmla="*/ 858982 w 2812519"/>
              <a:gd name="connsiteY13" fmla="*/ 721030 h 2882339"/>
              <a:gd name="connsiteX14" fmla="*/ 969818 w 2812519"/>
              <a:gd name="connsiteY14" fmla="*/ 734885 h 2882339"/>
              <a:gd name="connsiteX15" fmla="*/ 1385455 w 2812519"/>
              <a:gd name="connsiteY15" fmla="*/ 721030 h 2882339"/>
              <a:gd name="connsiteX16" fmla="*/ 1524000 w 2812519"/>
              <a:gd name="connsiteY16" fmla="*/ 748739 h 2882339"/>
              <a:gd name="connsiteX17" fmla="*/ 1593273 w 2812519"/>
              <a:gd name="connsiteY17" fmla="*/ 790303 h 2882339"/>
              <a:gd name="connsiteX18" fmla="*/ 1648691 w 2812519"/>
              <a:gd name="connsiteY18" fmla="*/ 845721 h 2882339"/>
              <a:gd name="connsiteX19" fmla="*/ 1676400 w 2812519"/>
              <a:gd name="connsiteY19" fmla="*/ 901139 h 2882339"/>
              <a:gd name="connsiteX20" fmla="*/ 1731818 w 2812519"/>
              <a:gd name="connsiteY20" fmla="*/ 984267 h 2882339"/>
              <a:gd name="connsiteX21" fmla="*/ 1745673 w 2812519"/>
              <a:gd name="connsiteY21" fmla="*/ 1053539 h 2882339"/>
              <a:gd name="connsiteX22" fmla="*/ 1773382 w 2812519"/>
              <a:gd name="connsiteY22" fmla="*/ 1136667 h 2882339"/>
              <a:gd name="connsiteX23" fmla="*/ 1787236 w 2812519"/>
              <a:gd name="connsiteY23" fmla="*/ 1178230 h 2882339"/>
              <a:gd name="connsiteX24" fmla="*/ 1801091 w 2812519"/>
              <a:gd name="connsiteY24" fmla="*/ 1233649 h 2882339"/>
              <a:gd name="connsiteX25" fmla="*/ 1759527 w 2812519"/>
              <a:gd name="connsiteY25" fmla="*/ 1552303 h 2882339"/>
              <a:gd name="connsiteX26" fmla="*/ 1690255 w 2812519"/>
              <a:gd name="connsiteY26" fmla="*/ 1635430 h 2882339"/>
              <a:gd name="connsiteX27" fmla="*/ 1662545 w 2812519"/>
              <a:gd name="connsiteY27" fmla="*/ 1676994 h 2882339"/>
              <a:gd name="connsiteX28" fmla="*/ 1565564 w 2812519"/>
              <a:gd name="connsiteY28" fmla="*/ 1773976 h 2882339"/>
              <a:gd name="connsiteX29" fmla="*/ 1482436 w 2812519"/>
              <a:gd name="connsiteY29" fmla="*/ 1884812 h 2882339"/>
              <a:gd name="connsiteX30" fmla="*/ 1427018 w 2812519"/>
              <a:gd name="connsiteY30" fmla="*/ 1926376 h 2882339"/>
              <a:gd name="connsiteX31" fmla="*/ 1330036 w 2812519"/>
              <a:gd name="connsiteY31" fmla="*/ 2037212 h 2882339"/>
              <a:gd name="connsiteX32" fmla="*/ 1205345 w 2812519"/>
              <a:gd name="connsiteY32" fmla="*/ 2134194 h 2882339"/>
              <a:gd name="connsiteX33" fmla="*/ 1136073 w 2812519"/>
              <a:gd name="connsiteY33" fmla="*/ 2189612 h 2882339"/>
              <a:gd name="connsiteX34" fmla="*/ 1025236 w 2812519"/>
              <a:gd name="connsiteY34" fmla="*/ 2272739 h 2882339"/>
              <a:gd name="connsiteX35" fmla="*/ 969818 w 2812519"/>
              <a:gd name="connsiteY35" fmla="*/ 2300449 h 2882339"/>
              <a:gd name="connsiteX36" fmla="*/ 928255 w 2812519"/>
              <a:gd name="connsiteY36" fmla="*/ 2328158 h 2882339"/>
              <a:gd name="connsiteX37" fmla="*/ 858982 w 2812519"/>
              <a:gd name="connsiteY37" fmla="*/ 2369721 h 2882339"/>
              <a:gd name="connsiteX38" fmla="*/ 817418 w 2812519"/>
              <a:gd name="connsiteY38" fmla="*/ 2397430 h 2882339"/>
              <a:gd name="connsiteX39" fmla="*/ 775855 w 2812519"/>
              <a:gd name="connsiteY39" fmla="*/ 2411285 h 2882339"/>
              <a:gd name="connsiteX40" fmla="*/ 720436 w 2812519"/>
              <a:gd name="connsiteY40" fmla="*/ 2438994 h 2882339"/>
              <a:gd name="connsiteX41" fmla="*/ 609600 w 2812519"/>
              <a:gd name="connsiteY41" fmla="*/ 2466703 h 2882339"/>
              <a:gd name="connsiteX42" fmla="*/ 360218 w 2812519"/>
              <a:gd name="connsiteY42" fmla="*/ 2438994 h 2882339"/>
              <a:gd name="connsiteX43" fmla="*/ 235527 w 2812519"/>
              <a:gd name="connsiteY43" fmla="*/ 2369721 h 2882339"/>
              <a:gd name="connsiteX44" fmla="*/ 180109 w 2812519"/>
              <a:gd name="connsiteY44" fmla="*/ 2342012 h 2882339"/>
              <a:gd name="connsiteX45" fmla="*/ 138545 w 2812519"/>
              <a:gd name="connsiteY45" fmla="*/ 2300449 h 2882339"/>
              <a:gd name="connsiteX46" fmla="*/ 27709 w 2812519"/>
              <a:gd name="connsiteY46" fmla="*/ 2203467 h 2882339"/>
              <a:gd name="connsiteX47" fmla="*/ 13855 w 2812519"/>
              <a:gd name="connsiteY47" fmla="*/ 2148049 h 2882339"/>
              <a:gd name="connsiteX48" fmla="*/ 0 w 2812519"/>
              <a:gd name="connsiteY48" fmla="*/ 2106485 h 2882339"/>
              <a:gd name="connsiteX49" fmla="*/ 13855 w 2812519"/>
              <a:gd name="connsiteY49" fmla="*/ 1995649 h 2882339"/>
              <a:gd name="connsiteX50" fmla="*/ 55418 w 2812519"/>
              <a:gd name="connsiteY50" fmla="*/ 1898667 h 2882339"/>
              <a:gd name="connsiteX51" fmla="*/ 152400 w 2812519"/>
              <a:gd name="connsiteY51" fmla="*/ 1773976 h 2882339"/>
              <a:gd name="connsiteX52" fmla="*/ 193964 w 2812519"/>
              <a:gd name="connsiteY52" fmla="*/ 1760121 h 2882339"/>
              <a:gd name="connsiteX53" fmla="*/ 235527 w 2812519"/>
              <a:gd name="connsiteY53" fmla="*/ 1732412 h 2882339"/>
              <a:gd name="connsiteX54" fmla="*/ 429491 w 2812519"/>
              <a:gd name="connsiteY54" fmla="*/ 1690849 h 2882339"/>
              <a:gd name="connsiteX55" fmla="*/ 484909 w 2812519"/>
              <a:gd name="connsiteY55" fmla="*/ 1676994 h 2882339"/>
              <a:gd name="connsiteX56" fmla="*/ 1205345 w 2812519"/>
              <a:gd name="connsiteY56" fmla="*/ 1690849 h 2882339"/>
              <a:gd name="connsiteX57" fmla="*/ 1246909 w 2812519"/>
              <a:gd name="connsiteY57" fmla="*/ 1704703 h 2882339"/>
              <a:gd name="connsiteX58" fmla="*/ 1385455 w 2812519"/>
              <a:gd name="connsiteY58" fmla="*/ 1870958 h 2882339"/>
              <a:gd name="connsiteX59" fmla="*/ 1454727 w 2812519"/>
              <a:gd name="connsiteY59" fmla="*/ 1912521 h 2882339"/>
              <a:gd name="connsiteX60" fmla="*/ 1537855 w 2812519"/>
              <a:gd name="connsiteY60" fmla="*/ 1940230 h 2882339"/>
              <a:gd name="connsiteX61" fmla="*/ 1579418 w 2812519"/>
              <a:gd name="connsiteY61" fmla="*/ 1954085 h 2882339"/>
              <a:gd name="connsiteX62" fmla="*/ 1648691 w 2812519"/>
              <a:gd name="connsiteY62" fmla="*/ 1981794 h 2882339"/>
              <a:gd name="connsiteX63" fmla="*/ 1731818 w 2812519"/>
              <a:gd name="connsiteY63" fmla="*/ 1995649 h 2882339"/>
              <a:gd name="connsiteX64" fmla="*/ 2244436 w 2812519"/>
              <a:gd name="connsiteY64" fmla="*/ 1981794 h 2882339"/>
              <a:gd name="connsiteX65" fmla="*/ 2438400 w 2812519"/>
              <a:gd name="connsiteY65" fmla="*/ 1954085 h 2882339"/>
              <a:gd name="connsiteX66" fmla="*/ 2493818 w 2812519"/>
              <a:gd name="connsiteY66" fmla="*/ 1926376 h 2882339"/>
              <a:gd name="connsiteX67" fmla="*/ 2549236 w 2812519"/>
              <a:gd name="connsiteY67" fmla="*/ 1912521 h 2882339"/>
              <a:gd name="connsiteX68" fmla="*/ 2590800 w 2812519"/>
              <a:gd name="connsiteY68" fmla="*/ 1870958 h 2882339"/>
              <a:gd name="connsiteX69" fmla="*/ 2632364 w 2812519"/>
              <a:gd name="connsiteY69" fmla="*/ 1843249 h 2882339"/>
              <a:gd name="connsiteX70" fmla="*/ 2715491 w 2812519"/>
              <a:gd name="connsiteY70" fmla="*/ 1773976 h 2882339"/>
              <a:gd name="connsiteX71" fmla="*/ 2729345 w 2812519"/>
              <a:gd name="connsiteY71" fmla="*/ 1732412 h 2882339"/>
              <a:gd name="connsiteX72" fmla="*/ 2757055 w 2812519"/>
              <a:gd name="connsiteY72" fmla="*/ 1690849 h 2882339"/>
              <a:gd name="connsiteX73" fmla="*/ 2729345 w 2812519"/>
              <a:gd name="connsiteY73" fmla="*/ 1552303 h 2882339"/>
              <a:gd name="connsiteX74" fmla="*/ 2701636 w 2812519"/>
              <a:gd name="connsiteY74" fmla="*/ 1510739 h 2882339"/>
              <a:gd name="connsiteX75" fmla="*/ 2646218 w 2812519"/>
              <a:gd name="connsiteY75" fmla="*/ 1483030 h 2882339"/>
              <a:gd name="connsiteX76" fmla="*/ 2438400 w 2812519"/>
              <a:gd name="connsiteY76" fmla="*/ 1496885 h 2882339"/>
              <a:gd name="connsiteX77" fmla="*/ 2396836 w 2812519"/>
              <a:gd name="connsiteY77" fmla="*/ 1524594 h 2882339"/>
              <a:gd name="connsiteX78" fmla="*/ 2341418 w 2812519"/>
              <a:gd name="connsiteY78" fmla="*/ 1607721 h 2882339"/>
              <a:gd name="connsiteX79" fmla="*/ 2355273 w 2812519"/>
              <a:gd name="connsiteY79" fmla="*/ 1676994 h 2882339"/>
              <a:gd name="connsiteX80" fmla="*/ 2424545 w 2812519"/>
              <a:gd name="connsiteY80" fmla="*/ 1746267 h 2882339"/>
              <a:gd name="connsiteX81" fmla="*/ 2493818 w 2812519"/>
              <a:gd name="connsiteY81" fmla="*/ 1801685 h 2882339"/>
              <a:gd name="connsiteX82" fmla="*/ 2576945 w 2812519"/>
              <a:gd name="connsiteY82" fmla="*/ 1884812 h 2882339"/>
              <a:gd name="connsiteX83" fmla="*/ 2673927 w 2812519"/>
              <a:gd name="connsiteY83" fmla="*/ 1995649 h 2882339"/>
              <a:gd name="connsiteX84" fmla="*/ 2701636 w 2812519"/>
              <a:gd name="connsiteY84" fmla="*/ 2037212 h 2882339"/>
              <a:gd name="connsiteX85" fmla="*/ 2729345 w 2812519"/>
              <a:gd name="connsiteY85" fmla="*/ 2092630 h 2882339"/>
              <a:gd name="connsiteX86" fmla="*/ 2784764 w 2812519"/>
              <a:gd name="connsiteY86" fmla="*/ 2175758 h 2882339"/>
              <a:gd name="connsiteX87" fmla="*/ 2812473 w 2812519"/>
              <a:gd name="connsiteY87" fmla="*/ 2258885 h 2882339"/>
              <a:gd name="connsiteX88" fmla="*/ 2784764 w 2812519"/>
              <a:gd name="connsiteY88" fmla="*/ 2688376 h 2882339"/>
              <a:gd name="connsiteX89" fmla="*/ 2743200 w 2812519"/>
              <a:gd name="connsiteY89" fmla="*/ 2757649 h 2882339"/>
              <a:gd name="connsiteX90" fmla="*/ 2660073 w 2812519"/>
              <a:gd name="connsiteY90" fmla="*/ 2813067 h 2882339"/>
              <a:gd name="connsiteX91" fmla="*/ 2632364 w 2812519"/>
              <a:gd name="connsiteY91" fmla="*/ 2854630 h 2882339"/>
              <a:gd name="connsiteX92" fmla="*/ 2590800 w 2812519"/>
              <a:gd name="connsiteY92" fmla="*/ 2868485 h 2882339"/>
              <a:gd name="connsiteX93" fmla="*/ 2576945 w 2812519"/>
              <a:gd name="connsiteY93" fmla="*/ 2882339 h 288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2812519" h="2882339">
                <a:moveTo>
                  <a:pt x="1427018" y="28303"/>
                </a:moveTo>
                <a:cubicBezTo>
                  <a:pt x="1399309" y="19067"/>
                  <a:pt x="1373048" y="2309"/>
                  <a:pt x="1343891" y="594"/>
                </a:cubicBezTo>
                <a:cubicBezTo>
                  <a:pt x="1292970" y="-2401"/>
                  <a:pt x="1241876" y="6493"/>
                  <a:pt x="1191491" y="14449"/>
                </a:cubicBezTo>
                <a:cubicBezTo>
                  <a:pt x="1132120" y="23824"/>
                  <a:pt x="1091614" y="38505"/>
                  <a:pt x="1039091" y="56012"/>
                </a:cubicBezTo>
                <a:cubicBezTo>
                  <a:pt x="959218" y="109260"/>
                  <a:pt x="1036265" y="63161"/>
                  <a:pt x="955964" y="97576"/>
                </a:cubicBezTo>
                <a:cubicBezTo>
                  <a:pt x="854541" y="141043"/>
                  <a:pt x="947293" y="113598"/>
                  <a:pt x="845127" y="139139"/>
                </a:cubicBezTo>
                <a:cubicBezTo>
                  <a:pt x="690847" y="216282"/>
                  <a:pt x="885189" y="124117"/>
                  <a:pt x="734291" y="180703"/>
                </a:cubicBezTo>
                <a:cubicBezTo>
                  <a:pt x="694115" y="195769"/>
                  <a:pt x="671762" y="213153"/>
                  <a:pt x="637309" y="236121"/>
                </a:cubicBezTo>
                <a:cubicBezTo>
                  <a:pt x="570435" y="336433"/>
                  <a:pt x="596784" y="289462"/>
                  <a:pt x="554182" y="374667"/>
                </a:cubicBezTo>
                <a:cubicBezTo>
                  <a:pt x="561303" y="453004"/>
                  <a:pt x="554211" y="504043"/>
                  <a:pt x="581891" y="568630"/>
                </a:cubicBezTo>
                <a:cubicBezTo>
                  <a:pt x="590027" y="587613"/>
                  <a:pt x="596378" y="608183"/>
                  <a:pt x="609600" y="624049"/>
                </a:cubicBezTo>
                <a:cubicBezTo>
                  <a:pt x="621294" y="638081"/>
                  <a:pt x="694635" y="675485"/>
                  <a:pt x="706582" y="679467"/>
                </a:cubicBezTo>
                <a:cubicBezTo>
                  <a:pt x="742710" y="691510"/>
                  <a:pt x="781290" y="695134"/>
                  <a:pt x="817418" y="707176"/>
                </a:cubicBezTo>
                <a:cubicBezTo>
                  <a:pt x="831273" y="711794"/>
                  <a:pt x="844614" y="718418"/>
                  <a:pt x="858982" y="721030"/>
                </a:cubicBezTo>
                <a:cubicBezTo>
                  <a:pt x="895614" y="727690"/>
                  <a:pt x="932873" y="730267"/>
                  <a:pt x="969818" y="734885"/>
                </a:cubicBezTo>
                <a:cubicBezTo>
                  <a:pt x="1108364" y="730267"/>
                  <a:pt x="1246832" y="721030"/>
                  <a:pt x="1385455" y="721030"/>
                </a:cubicBezTo>
                <a:cubicBezTo>
                  <a:pt x="1419420" y="721030"/>
                  <a:pt x="1487384" y="739585"/>
                  <a:pt x="1524000" y="748739"/>
                </a:cubicBezTo>
                <a:cubicBezTo>
                  <a:pt x="1626374" y="851116"/>
                  <a:pt x="1467385" y="700384"/>
                  <a:pt x="1593273" y="790303"/>
                </a:cubicBezTo>
                <a:cubicBezTo>
                  <a:pt x="1614531" y="805487"/>
                  <a:pt x="1633016" y="824822"/>
                  <a:pt x="1648691" y="845721"/>
                </a:cubicBezTo>
                <a:cubicBezTo>
                  <a:pt x="1661083" y="862243"/>
                  <a:pt x="1665774" y="883429"/>
                  <a:pt x="1676400" y="901139"/>
                </a:cubicBezTo>
                <a:cubicBezTo>
                  <a:pt x="1693534" y="929696"/>
                  <a:pt x="1713345" y="956558"/>
                  <a:pt x="1731818" y="984267"/>
                </a:cubicBezTo>
                <a:cubicBezTo>
                  <a:pt x="1736436" y="1007358"/>
                  <a:pt x="1739477" y="1030821"/>
                  <a:pt x="1745673" y="1053539"/>
                </a:cubicBezTo>
                <a:cubicBezTo>
                  <a:pt x="1753358" y="1081718"/>
                  <a:pt x="1764146" y="1108958"/>
                  <a:pt x="1773382" y="1136667"/>
                </a:cubicBezTo>
                <a:cubicBezTo>
                  <a:pt x="1778000" y="1150521"/>
                  <a:pt x="1783694" y="1164062"/>
                  <a:pt x="1787236" y="1178230"/>
                </a:cubicBezTo>
                <a:lnTo>
                  <a:pt x="1801091" y="1233649"/>
                </a:lnTo>
                <a:cubicBezTo>
                  <a:pt x="1797429" y="1295898"/>
                  <a:pt x="1807683" y="1469749"/>
                  <a:pt x="1759527" y="1552303"/>
                </a:cubicBezTo>
                <a:cubicBezTo>
                  <a:pt x="1741353" y="1583459"/>
                  <a:pt x="1712399" y="1606959"/>
                  <a:pt x="1690255" y="1635430"/>
                </a:cubicBezTo>
                <a:cubicBezTo>
                  <a:pt x="1680032" y="1648574"/>
                  <a:pt x="1673684" y="1664617"/>
                  <a:pt x="1662545" y="1676994"/>
                </a:cubicBezTo>
                <a:cubicBezTo>
                  <a:pt x="1631962" y="1710976"/>
                  <a:pt x="1592995" y="1737402"/>
                  <a:pt x="1565564" y="1773976"/>
                </a:cubicBezTo>
                <a:cubicBezTo>
                  <a:pt x="1537855" y="1810921"/>
                  <a:pt x="1519381" y="1857103"/>
                  <a:pt x="1482436" y="1884812"/>
                </a:cubicBezTo>
                <a:cubicBezTo>
                  <a:pt x="1463963" y="1898667"/>
                  <a:pt x="1443346" y="1910048"/>
                  <a:pt x="1427018" y="1926376"/>
                </a:cubicBezTo>
                <a:cubicBezTo>
                  <a:pt x="1309178" y="2044217"/>
                  <a:pt x="1470347" y="1918488"/>
                  <a:pt x="1330036" y="2037212"/>
                </a:cubicBezTo>
                <a:cubicBezTo>
                  <a:pt x="1289839" y="2071224"/>
                  <a:pt x="1246749" y="2101662"/>
                  <a:pt x="1205345" y="2134194"/>
                </a:cubicBezTo>
                <a:cubicBezTo>
                  <a:pt x="1182093" y="2152463"/>
                  <a:pt x="1159415" y="2171457"/>
                  <a:pt x="1136073" y="2189612"/>
                </a:cubicBezTo>
                <a:cubicBezTo>
                  <a:pt x="1136066" y="2189618"/>
                  <a:pt x="1025245" y="2272735"/>
                  <a:pt x="1025236" y="2272739"/>
                </a:cubicBezTo>
                <a:cubicBezTo>
                  <a:pt x="1006763" y="2281976"/>
                  <a:pt x="987750" y="2290202"/>
                  <a:pt x="969818" y="2300449"/>
                </a:cubicBezTo>
                <a:cubicBezTo>
                  <a:pt x="955361" y="2308710"/>
                  <a:pt x="942375" y="2319333"/>
                  <a:pt x="928255" y="2328158"/>
                </a:cubicBezTo>
                <a:cubicBezTo>
                  <a:pt x="905420" y="2342430"/>
                  <a:pt x="881817" y="2355449"/>
                  <a:pt x="858982" y="2369721"/>
                </a:cubicBezTo>
                <a:cubicBezTo>
                  <a:pt x="844862" y="2378546"/>
                  <a:pt x="832311" y="2389983"/>
                  <a:pt x="817418" y="2397430"/>
                </a:cubicBezTo>
                <a:cubicBezTo>
                  <a:pt x="804356" y="2403961"/>
                  <a:pt x="789278" y="2405532"/>
                  <a:pt x="775855" y="2411285"/>
                </a:cubicBezTo>
                <a:cubicBezTo>
                  <a:pt x="756872" y="2419421"/>
                  <a:pt x="739419" y="2430858"/>
                  <a:pt x="720436" y="2438994"/>
                </a:cubicBezTo>
                <a:cubicBezTo>
                  <a:pt x="683154" y="2454972"/>
                  <a:pt x="650267" y="2458570"/>
                  <a:pt x="609600" y="2466703"/>
                </a:cubicBezTo>
                <a:cubicBezTo>
                  <a:pt x="583435" y="2464523"/>
                  <a:pt x="413292" y="2454916"/>
                  <a:pt x="360218" y="2438994"/>
                </a:cubicBezTo>
                <a:cubicBezTo>
                  <a:pt x="331331" y="2430328"/>
                  <a:pt x="256513" y="2381380"/>
                  <a:pt x="235527" y="2369721"/>
                </a:cubicBezTo>
                <a:cubicBezTo>
                  <a:pt x="217473" y="2359691"/>
                  <a:pt x="196915" y="2354016"/>
                  <a:pt x="180109" y="2342012"/>
                </a:cubicBezTo>
                <a:cubicBezTo>
                  <a:pt x="164165" y="2330624"/>
                  <a:pt x="153421" y="2313200"/>
                  <a:pt x="138545" y="2300449"/>
                </a:cubicBezTo>
                <a:cubicBezTo>
                  <a:pt x="4999" y="2185981"/>
                  <a:pt x="164202" y="2339960"/>
                  <a:pt x="27709" y="2203467"/>
                </a:cubicBezTo>
                <a:cubicBezTo>
                  <a:pt x="23091" y="2184994"/>
                  <a:pt x="19086" y="2166358"/>
                  <a:pt x="13855" y="2148049"/>
                </a:cubicBezTo>
                <a:cubicBezTo>
                  <a:pt x="9843" y="2134007"/>
                  <a:pt x="0" y="2121089"/>
                  <a:pt x="0" y="2106485"/>
                </a:cubicBezTo>
                <a:cubicBezTo>
                  <a:pt x="0" y="2069252"/>
                  <a:pt x="7734" y="2032375"/>
                  <a:pt x="13855" y="1995649"/>
                </a:cubicBezTo>
                <a:cubicBezTo>
                  <a:pt x="22517" y="1943677"/>
                  <a:pt x="25218" y="1938933"/>
                  <a:pt x="55418" y="1898667"/>
                </a:cubicBezTo>
                <a:cubicBezTo>
                  <a:pt x="87011" y="1856543"/>
                  <a:pt x="102447" y="1790627"/>
                  <a:pt x="152400" y="1773976"/>
                </a:cubicBezTo>
                <a:cubicBezTo>
                  <a:pt x="166255" y="1769358"/>
                  <a:pt x="180902" y="1766652"/>
                  <a:pt x="193964" y="1760121"/>
                </a:cubicBezTo>
                <a:cubicBezTo>
                  <a:pt x="208857" y="1752674"/>
                  <a:pt x="219879" y="1738102"/>
                  <a:pt x="235527" y="1732412"/>
                </a:cubicBezTo>
                <a:cubicBezTo>
                  <a:pt x="311056" y="1704947"/>
                  <a:pt x="354947" y="1705758"/>
                  <a:pt x="429491" y="1690849"/>
                </a:cubicBezTo>
                <a:cubicBezTo>
                  <a:pt x="448162" y="1687115"/>
                  <a:pt x="466436" y="1681612"/>
                  <a:pt x="484909" y="1676994"/>
                </a:cubicBezTo>
                <a:lnTo>
                  <a:pt x="1205345" y="1690849"/>
                </a:lnTo>
                <a:cubicBezTo>
                  <a:pt x="1219939" y="1691380"/>
                  <a:pt x="1236582" y="1694376"/>
                  <a:pt x="1246909" y="1704703"/>
                </a:cubicBezTo>
                <a:cubicBezTo>
                  <a:pt x="1329853" y="1787646"/>
                  <a:pt x="1271967" y="1802865"/>
                  <a:pt x="1385455" y="1870958"/>
                </a:cubicBezTo>
                <a:cubicBezTo>
                  <a:pt x="1408546" y="1884812"/>
                  <a:pt x="1430213" y="1901378"/>
                  <a:pt x="1454727" y="1912521"/>
                </a:cubicBezTo>
                <a:cubicBezTo>
                  <a:pt x="1481317" y="1924607"/>
                  <a:pt x="1510146" y="1930993"/>
                  <a:pt x="1537855" y="1940230"/>
                </a:cubicBezTo>
                <a:cubicBezTo>
                  <a:pt x="1551709" y="1944848"/>
                  <a:pt x="1565859" y="1948661"/>
                  <a:pt x="1579418" y="1954085"/>
                </a:cubicBezTo>
                <a:cubicBezTo>
                  <a:pt x="1602509" y="1963321"/>
                  <a:pt x="1624698" y="1975250"/>
                  <a:pt x="1648691" y="1981794"/>
                </a:cubicBezTo>
                <a:cubicBezTo>
                  <a:pt x="1675792" y="1989185"/>
                  <a:pt x="1704109" y="1991031"/>
                  <a:pt x="1731818" y="1995649"/>
                </a:cubicBezTo>
                <a:lnTo>
                  <a:pt x="2244436" y="1981794"/>
                </a:lnTo>
                <a:cubicBezTo>
                  <a:pt x="2358312" y="1976948"/>
                  <a:pt x="2355850" y="1974722"/>
                  <a:pt x="2438400" y="1954085"/>
                </a:cubicBezTo>
                <a:cubicBezTo>
                  <a:pt x="2456873" y="1944849"/>
                  <a:pt x="2474480" y="1933628"/>
                  <a:pt x="2493818" y="1926376"/>
                </a:cubicBezTo>
                <a:cubicBezTo>
                  <a:pt x="2511647" y="1919690"/>
                  <a:pt x="2532704" y="1921968"/>
                  <a:pt x="2549236" y="1912521"/>
                </a:cubicBezTo>
                <a:cubicBezTo>
                  <a:pt x="2566248" y="1902800"/>
                  <a:pt x="2575748" y="1883501"/>
                  <a:pt x="2590800" y="1870958"/>
                </a:cubicBezTo>
                <a:cubicBezTo>
                  <a:pt x="2603592" y="1860298"/>
                  <a:pt x="2619572" y="1853909"/>
                  <a:pt x="2632364" y="1843249"/>
                </a:cubicBezTo>
                <a:cubicBezTo>
                  <a:pt x="2739039" y="1754352"/>
                  <a:pt x="2612295" y="1842772"/>
                  <a:pt x="2715491" y="1773976"/>
                </a:cubicBezTo>
                <a:cubicBezTo>
                  <a:pt x="2720109" y="1760121"/>
                  <a:pt x="2722814" y="1745474"/>
                  <a:pt x="2729345" y="1732412"/>
                </a:cubicBezTo>
                <a:cubicBezTo>
                  <a:pt x="2736792" y="1717519"/>
                  <a:pt x="2755398" y="1707417"/>
                  <a:pt x="2757055" y="1690849"/>
                </a:cubicBezTo>
                <a:cubicBezTo>
                  <a:pt x="2759183" y="1669574"/>
                  <a:pt x="2745455" y="1584524"/>
                  <a:pt x="2729345" y="1552303"/>
                </a:cubicBezTo>
                <a:cubicBezTo>
                  <a:pt x="2721898" y="1537410"/>
                  <a:pt x="2714428" y="1521399"/>
                  <a:pt x="2701636" y="1510739"/>
                </a:cubicBezTo>
                <a:cubicBezTo>
                  <a:pt x="2685770" y="1497517"/>
                  <a:pt x="2664691" y="1492266"/>
                  <a:pt x="2646218" y="1483030"/>
                </a:cubicBezTo>
                <a:cubicBezTo>
                  <a:pt x="2576945" y="1487648"/>
                  <a:pt x="2506882" y="1485471"/>
                  <a:pt x="2438400" y="1496885"/>
                </a:cubicBezTo>
                <a:cubicBezTo>
                  <a:pt x="2421975" y="1499622"/>
                  <a:pt x="2407801" y="1512063"/>
                  <a:pt x="2396836" y="1524594"/>
                </a:cubicBezTo>
                <a:cubicBezTo>
                  <a:pt x="2374906" y="1549656"/>
                  <a:pt x="2341418" y="1607721"/>
                  <a:pt x="2341418" y="1607721"/>
                </a:cubicBezTo>
                <a:cubicBezTo>
                  <a:pt x="2346036" y="1630812"/>
                  <a:pt x="2347005" y="1654945"/>
                  <a:pt x="2355273" y="1676994"/>
                </a:cubicBezTo>
                <a:cubicBezTo>
                  <a:pt x="2373086" y="1724495"/>
                  <a:pt x="2388259" y="1717239"/>
                  <a:pt x="2424545" y="1746267"/>
                </a:cubicBezTo>
                <a:cubicBezTo>
                  <a:pt x="2523253" y="1825233"/>
                  <a:pt x="2365893" y="1716401"/>
                  <a:pt x="2493818" y="1801685"/>
                </a:cubicBezTo>
                <a:cubicBezTo>
                  <a:pt x="2544248" y="1877331"/>
                  <a:pt x="2494459" y="1812638"/>
                  <a:pt x="2576945" y="1884812"/>
                </a:cubicBezTo>
                <a:cubicBezTo>
                  <a:pt x="2623391" y="1925452"/>
                  <a:pt x="2639052" y="1946824"/>
                  <a:pt x="2673927" y="1995649"/>
                </a:cubicBezTo>
                <a:cubicBezTo>
                  <a:pt x="2683605" y="2009198"/>
                  <a:pt x="2693375" y="2022755"/>
                  <a:pt x="2701636" y="2037212"/>
                </a:cubicBezTo>
                <a:cubicBezTo>
                  <a:pt x="2711883" y="2055144"/>
                  <a:pt x="2718719" y="2074920"/>
                  <a:pt x="2729345" y="2092630"/>
                </a:cubicBezTo>
                <a:cubicBezTo>
                  <a:pt x="2746479" y="2121187"/>
                  <a:pt x="2784764" y="2175758"/>
                  <a:pt x="2784764" y="2175758"/>
                </a:cubicBezTo>
                <a:cubicBezTo>
                  <a:pt x="2794000" y="2203467"/>
                  <a:pt x="2813596" y="2229699"/>
                  <a:pt x="2812473" y="2258885"/>
                </a:cubicBezTo>
                <a:cubicBezTo>
                  <a:pt x="2806394" y="2416929"/>
                  <a:pt x="2820481" y="2545507"/>
                  <a:pt x="2784764" y="2688376"/>
                </a:cubicBezTo>
                <a:cubicBezTo>
                  <a:pt x="2775584" y="2725094"/>
                  <a:pt x="2773358" y="2735030"/>
                  <a:pt x="2743200" y="2757649"/>
                </a:cubicBezTo>
                <a:cubicBezTo>
                  <a:pt x="2716558" y="2777630"/>
                  <a:pt x="2660073" y="2813067"/>
                  <a:pt x="2660073" y="2813067"/>
                </a:cubicBezTo>
                <a:cubicBezTo>
                  <a:pt x="2650837" y="2826921"/>
                  <a:pt x="2645366" y="2844228"/>
                  <a:pt x="2632364" y="2854630"/>
                </a:cubicBezTo>
                <a:cubicBezTo>
                  <a:pt x="2620960" y="2863753"/>
                  <a:pt x="2603862" y="2861954"/>
                  <a:pt x="2590800" y="2868485"/>
                </a:cubicBezTo>
                <a:cubicBezTo>
                  <a:pt x="2584958" y="2871406"/>
                  <a:pt x="2581563" y="2877721"/>
                  <a:pt x="2576945" y="2882339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n 13"/>
          <p:cNvSpPr/>
          <p:nvPr/>
        </p:nvSpPr>
        <p:spPr>
          <a:xfrm>
            <a:off x="8049490" y="3848100"/>
            <a:ext cx="256310" cy="1204478"/>
          </a:xfrm>
          <a:prstGeom prst="can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391400" y="2819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tiza</a:t>
            </a:r>
            <a:endParaRPr lang="en-US" b="1" dirty="0"/>
          </a:p>
        </p:txBody>
      </p:sp>
      <p:sp>
        <p:nvSpPr>
          <p:cNvPr id="16" name="Freeform 15"/>
          <p:cNvSpPr/>
          <p:nvPr/>
        </p:nvSpPr>
        <p:spPr>
          <a:xfrm>
            <a:off x="1342047" y="2161309"/>
            <a:ext cx="2870168" cy="2992582"/>
          </a:xfrm>
          <a:custGeom>
            <a:avLst/>
            <a:gdLst>
              <a:gd name="connsiteX0" fmla="*/ 971662 w 2870168"/>
              <a:gd name="connsiteY0" fmla="*/ 138546 h 2992582"/>
              <a:gd name="connsiteX1" fmla="*/ 902389 w 2870168"/>
              <a:gd name="connsiteY1" fmla="*/ 69273 h 2992582"/>
              <a:gd name="connsiteX2" fmla="*/ 819262 w 2870168"/>
              <a:gd name="connsiteY2" fmla="*/ 27709 h 2992582"/>
              <a:gd name="connsiteX3" fmla="*/ 763844 w 2870168"/>
              <a:gd name="connsiteY3" fmla="*/ 0 h 2992582"/>
              <a:gd name="connsiteX4" fmla="*/ 459044 w 2870168"/>
              <a:gd name="connsiteY4" fmla="*/ 13855 h 2992582"/>
              <a:gd name="connsiteX5" fmla="*/ 403626 w 2870168"/>
              <a:gd name="connsiteY5" fmla="*/ 27709 h 2992582"/>
              <a:gd name="connsiteX6" fmla="*/ 334353 w 2870168"/>
              <a:gd name="connsiteY6" fmla="*/ 41564 h 2992582"/>
              <a:gd name="connsiteX7" fmla="*/ 209662 w 2870168"/>
              <a:gd name="connsiteY7" fmla="*/ 138546 h 2992582"/>
              <a:gd name="connsiteX8" fmla="*/ 168098 w 2870168"/>
              <a:gd name="connsiteY8" fmla="*/ 166255 h 2992582"/>
              <a:gd name="connsiteX9" fmla="*/ 84971 w 2870168"/>
              <a:gd name="connsiteY9" fmla="*/ 249382 h 2992582"/>
              <a:gd name="connsiteX10" fmla="*/ 71117 w 2870168"/>
              <a:gd name="connsiteY10" fmla="*/ 290946 h 2992582"/>
              <a:gd name="connsiteX11" fmla="*/ 15698 w 2870168"/>
              <a:gd name="connsiteY11" fmla="*/ 374073 h 2992582"/>
              <a:gd name="connsiteX12" fmla="*/ 15698 w 2870168"/>
              <a:gd name="connsiteY12" fmla="*/ 762000 h 2992582"/>
              <a:gd name="connsiteX13" fmla="*/ 43408 w 2870168"/>
              <a:gd name="connsiteY13" fmla="*/ 817418 h 2992582"/>
              <a:gd name="connsiteX14" fmla="*/ 126535 w 2870168"/>
              <a:gd name="connsiteY14" fmla="*/ 872836 h 2992582"/>
              <a:gd name="connsiteX15" fmla="*/ 154244 w 2870168"/>
              <a:gd name="connsiteY15" fmla="*/ 900546 h 2992582"/>
              <a:gd name="connsiteX16" fmla="*/ 209662 w 2870168"/>
              <a:gd name="connsiteY16" fmla="*/ 928255 h 2992582"/>
              <a:gd name="connsiteX17" fmla="*/ 292789 w 2870168"/>
              <a:gd name="connsiteY17" fmla="*/ 955964 h 2992582"/>
              <a:gd name="connsiteX18" fmla="*/ 334353 w 2870168"/>
              <a:gd name="connsiteY18" fmla="*/ 969818 h 2992582"/>
              <a:gd name="connsiteX19" fmla="*/ 666862 w 2870168"/>
              <a:gd name="connsiteY19" fmla="*/ 955964 h 2992582"/>
              <a:gd name="connsiteX20" fmla="*/ 722280 w 2870168"/>
              <a:gd name="connsiteY20" fmla="*/ 942109 h 2992582"/>
              <a:gd name="connsiteX21" fmla="*/ 805408 w 2870168"/>
              <a:gd name="connsiteY21" fmla="*/ 886691 h 2992582"/>
              <a:gd name="connsiteX22" fmla="*/ 833117 w 2870168"/>
              <a:gd name="connsiteY22" fmla="*/ 845127 h 2992582"/>
              <a:gd name="connsiteX23" fmla="*/ 874680 w 2870168"/>
              <a:gd name="connsiteY23" fmla="*/ 831273 h 2992582"/>
              <a:gd name="connsiteX24" fmla="*/ 1221044 w 2870168"/>
              <a:gd name="connsiteY24" fmla="*/ 845127 h 2992582"/>
              <a:gd name="connsiteX25" fmla="*/ 1304171 w 2870168"/>
              <a:gd name="connsiteY25" fmla="*/ 872836 h 2992582"/>
              <a:gd name="connsiteX26" fmla="*/ 1345735 w 2870168"/>
              <a:gd name="connsiteY26" fmla="*/ 900546 h 2992582"/>
              <a:gd name="connsiteX27" fmla="*/ 1442717 w 2870168"/>
              <a:gd name="connsiteY27" fmla="*/ 928255 h 2992582"/>
              <a:gd name="connsiteX28" fmla="*/ 1581262 w 2870168"/>
              <a:gd name="connsiteY28" fmla="*/ 1025236 h 2992582"/>
              <a:gd name="connsiteX29" fmla="*/ 1650535 w 2870168"/>
              <a:gd name="connsiteY29" fmla="*/ 1094509 h 2992582"/>
              <a:gd name="connsiteX30" fmla="*/ 1719808 w 2870168"/>
              <a:gd name="connsiteY30" fmla="*/ 1177636 h 2992582"/>
              <a:gd name="connsiteX31" fmla="*/ 1733662 w 2870168"/>
              <a:gd name="connsiteY31" fmla="*/ 1219200 h 2992582"/>
              <a:gd name="connsiteX32" fmla="*/ 1844498 w 2870168"/>
              <a:gd name="connsiteY32" fmla="*/ 1343891 h 2992582"/>
              <a:gd name="connsiteX33" fmla="*/ 1872208 w 2870168"/>
              <a:gd name="connsiteY33" fmla="*/ 1427018 h 2992582"/>
              <a:gd name="connsiteX34" fmla="*/ 1844498 w 2870168"/>
              <a:gd name="connsiteY34" fmla="*/ 1620982 h 2992582"/>
              <a:gd name="connsiteX35" fmla="*/ 1816789 w 2870168"/>
              <a:gd name="connsiteY35" fmla="*/ 1717964 h 2992582"/>
              <a:gd name="connsiteX36" fmla="*/ 1761371 w 2870168"/>
              <a:gd name="connsiteY36" fmla="*/ 1801091 h 2992582"/>
              <a:gd name="connsiteX37" fmla="*/ 1733662 w 2870168"/>
              <a:gd name="connsiteY37" fmla="*/ 1842655 h 2992582"/>
              <a:gd name="connsiteX38" fmla="*/ 1692098 w 2870168"/>
              <a:gd name="connsiteY38" fmla="*/ 1870364 h 2992582"/>
              <a:gd name="connsiteX39" fmla="*/ 1608971 w 2870168"/>
              <a:gd name="connsiteY39" fmla="*/ 1925782 h 2992582"/>
              <a:gd name="connsiteX40" fmla="*/ 1622826 w 2870168"/>
              <a:gd name="connsiteY40" fmla="*/ 1593273 h 2992582"/>
              <a:gd name="connsiteX41" fmla="*/ 1636680 w 2870168"/>
              <a:gd name="connsiteY41" fmla="*/ 1524000 h 2992582"/>
              <a:gd name="connsiteX42" fmla="*/ 1775226 w 2870168"/>
              <a:gd name="connsiteY42" fmla="*/ 1385455 h 2992582"/>
              <a:gd name="connsiteX43" fmla="*/ 1858353 w 2870168"/>
              <a:gd name="connsiteY43" fmla="*/ 1357746 h 2992582"/>
              <a:gd name="connsiteX44" fmla="*/ 1899917 w 2870168"/>
              <a:gd name="connsiteY44" fmla="*/ 1330036 h 2992582"/>
              <a:gd name="connsiteX45" fmla="*/ 1941480 w 2870168"/>
              <a:gd name="connsiteY45" fmla="*/ 1316182 h 2992582"/>
              <a:gd name="connsiteX46" fmla="*/ 2024608 w 2870168"/>
              <a:gd name="connsiteY46" fmla="*/ 1260764 h 2992582"/>
              <a:gd name="connsiteX47" fmla="*/ 2107735 w 2870168"/>
              <a:gd name="connsiteY47" fmla="*/ 1205346 h 2992582"/>
              <a:gd name="connsiteX48" fmla="*/ 2204717 w 2870168"/>
              <a:gd name="connsiteY48" fmla="*/ 1149927 h 2992582"/>
              <a:gd name="connsiteX49" fmla="*/ 2329408 w 2870168"/>
              <a:gd name="connsiteY49" fmla="*/ 1052946 h 2992582"/>
              <a:gd name="connsiteX50" fmla="*/ 2384826 w 2870168"/>
              <a:gd name="connsiteY50" fmla="*/ 1011382 h 2992582"/>
              <a:gd name="connsiteX51" fmla="*/ 2481808 w 2870168"/>
              <a:gd name="connsiteY51" fmla="*/ 942109 h 2992582"/>
              <a:gd name="connsiteX52" fmla="*/ 2537226 w 2870168"/>
              <a:gd name="connsiteY52" fmla="*/ 886691 h 2992582"/>
              <a:gd name="connsiteX53" fmla="*/ 2620353 w 2870168"/>
              <a:gd name="connsiteY53" fmla="*/ 817418 h 2992582"/>
              <a:gd name="connsiteX54" fmla="*/ 2661917 w 2870168"/>
              <a:gd name="connsiteY54" fmla="*/ 748146 h 2992582"/>
              <a:gd name="connsiteX55" fmla="*/ 2731189 w 2870168"/>
              <a:gd name="connsiteY55" fmla="*/ 651164 h 2992582"/>
              <a:gd name="connsiteX56" fmla="*/ 2786608 w 2870168"/>
              <a:gd name="connsiteY56" fmla="*/ 554182 h 2992582"/>
              <a:gd name="connsiteX57" fmla="*/ 2800462 w 2870168"/>
              <a:gd name="connsiteY57" fmla="*/ 512618 h 2992582"/>
              <a:gd name="connsiteX58" fmla="*/ 2828171 w 2870168"/>
              <a:gd name="connsiteY58" fmla="*/ 457200 h 2992582"/>
              <a:gd name="connsiteX59" fmla="*/ 2869735 w 2870168"/>
              <a:gd name="connsiteY59" fmla="*/ 346364 h 2992582"/>
              <a:gd name="connsiteX60" fmla="*/ 2855880 w 2870168"/>
              <a:gd name="connsiteY60" fmla="*/ 235527 h 2992582"/>
              <a:gd name="connsiteX61" fmla="*/ 2786608 w 2870168"/>
              <a:gd name="connsiteY61" fmla="*/ 249382 h 2992582"/>
              <a:gd name="connsiteX62" fmla="*/ 2703480 w 2870168"/>
              <a:gd name="connsiteY62" fmla="*/ 277091 h 2992582"/>
              <a:gd name="connsiteX63" fmla="*/ 2675771 w 2870168"/>
              <a:gd name="connsiteY63" fmla="*/ 318655 h 2992582"/>
              <a:gd name="connsiteX64" fmla="*/ 2634208 w 2870168"/>
              <a:gd name="connsiteY64" fmla="*/ 374073 h 2992582"/>
              <a:gd name="connsiteX65" fmla="*/ 2606498 w 2870168"/>
              <a:gd name="connsiteY65" fmla="*/ 457200 h 2992582"/>
              <a:gd name="connsiteX66" fmla="*/ 2578789 w 2870168"/>
              <a:gd name="connsiteY66" fmla="*/ 554182 h 2992582"/>
              <a:gd name="connsiteX67" fmla="*/ 2564935 w 2870168"/>
              <a:gd name="connsiteY67" fmla="*/ 678873 h 2992582"/>
              <a:gd name="connsiteX68" fmla="*/ 2551080 w 2870168"/>
              <a:gd name="connsiteY68" fmla="*/ 734291 h 2992582"/>
              <a:gd name="connsiteX69" fmla="*/ 2523371 w 2870168"/>
              <a:gd name="connsiteY69" fmla="*/ 1260764 h 2992582"/>
              <a:gd name="connsiteX70" fmla="*/ 2509517 w 2870168"/>
              <a:gd name="connsiteY70" fmla="*/ 1302327 h 2992582"/>
              <a:gd name="connsiteX71" fmla="*/ 2495662 w 2870168"/>
              <a:gd name="connsiteY71" fmla="*/ 1357746 h 2992582"/>
              <a:gd name="connsiteX72" fmla="*/ 2481808 w 2870168"/>
              <a:gd name="connsiteY72" fmla="*/ 1440873 h 2992582"/>
              <a:gd name="connsiteX73" fmla="*/ 2454098 w 2870168"/>
              <a:gd name="connsiteY73" fmla="*/ 1510146 h 2992582"/>
              <a:gd name="connsiteX74" fmla="*/ 2440244 w 2870168"/>
              <a:gd name="connsiteY74" fmla="*/ 1551709 h 2992582"/>
              <a:gd name="connsiteX75" fmla="*/ 2426389 w 2870168"/>
              <a:gd name="connsiteY75" fmla="*/ 1648691 h 2992582"/>
              <a:gd name="connsiteX76" fmla="*/ 2398680 w 2870168"/>
              <a:gd name="connsiteY76" fmla="*/ 1731818 h 2992582"/>
              <a:gd name="connsiteX77" fmla="*/ 2370971 w 2870168"/>
              <a:gd name="connsiteY77" fmla="*/ 1911927 h 2992582"/>
              <a:gd name="connsiteX78" fmla="*/ 2343262 w 2870168"/>
              <a:gd name="connsiteY78" fmla="*/ 1995055 h 2992582"/>
              <a:gd name="connsiteX79" fmla="*/ 2287844 w 2870168"/>
              <a:gd name="connsiteY79" fmla="*/ 2133600 h 2992582"/>
              <a:gd name="connsiteX80" fmla="*/ 2204717 w 2870168"/>
              <a:gd name="connsiteY80" fmla="*/ 2258291 h 2992582"/>
              <a:gd name="connsiteX81" fmla="*/ 2149298 w 2870168"/>
              <a:gd name="connsiteY81" fmla="*/ 2369127 h 2992582"/>
              <a:gd name="connsiteX82" fmla="*/ 2093880 w 2870168"/>
              <a:gd name="connsiteY82" fmla="*/ 2466109 h 2992582"/>
              <a:gd name="connsiteX83" fmla="*/ 2010753 w 2870168"/>
              <a:gd name="connsiteY83" fmla="*/ 2521527 h 2992582"/>
              <a:gd name="connsiteX84" fmla="*/ 1969189 w 2870168"/>
              <a:gd name="connsiteY84" fmla="*/ 2549236 h 2992582"/>
              <a:gd name="connsiteX85" fmla="*/ 1927626 w 2870168"/>
              <a:gd name="connsiteY85" fmla="*/ 2563091 h 2992582"/>
              <a:gd name="connsiteX86" fmla="*/ 1816789 w 2870168"/>
              <a:gd name="connsiteY86" fmla="*/ 2604655 h 2992582"/>
              <a:gd name="connsiteX87" fmla="*/ 1664389 w 2870168"/>
              <a:gd name="connsiteY87" fmla="*/ 2590800 h 2992582"/>
              <a:gd name="connsiteX88" fmla="*/ 1484280 w 2870168"/>
              <a:gd name="connsiteY88" fmla="*/ 2535382 h 2992582"/>
              <a:gd name="connsiteX89" fmla="*/ 1442717 w 2870168"/>
              <a:gd name="connsiteY89" fmla="*/ 2507673 h 2992582"/>
              <a:gd name="connsiteX90" fmla="*/ 1387298 w 2870168"/>
              <a:gd name="connsiteY90" fmla="*/ 2479964 h 2992582"/>
              <a:gd name="connsiteX91" fmla="*/ 1304171 w 2870168"/>
              <a:gd name="connsiteY91" fmla="*/ 2438400 h 2992582"/>
              <a:gd name="connsiteX92" fmla="*/ 1276462 w 2870168"/>
              <a:gd name="connsiteY92" fmla="*/ 2396836 h 2992582"/>
              <a:gd name="connsiteX93" fmla="*/ 1193335 w 2870168"/>
              <a:gd name="connsiteY93" fmla="*/ 2299855 h 2992582"/>
              <a:gd name="connsiteX94" fmla="*/ 1137917 w 2870168"/>
              <a:gd name="connsiteY94" fmla="*/ 2175164 h 2992582"/>
              <a:gd name="connsiteX95" fmla="*/ 1096353 w 2870168"/>
              <a:gd name="connsiteY95" fmla="*/ 2133600 h 2992582"/>
              <a:gd name="connsiteX96" fmla="*/ 943953 w 2870168"/>
              <a:gd name="connsiteY96" fmla="*/ 2105891 h 2992582"/>
              <a:gd name="connsiteX97" fmla="*/ 569880 w 2870168"/>
              <a:gd name="connsiteY97" fmla="*/ 2119746 h 2992582"/>
              <a:gd name="connsiteX98" fmla="*/ 528317 w 2870168"/>
              <a:gd name="connsiteY98" fmla="*/ 2133600 h 2992582"/>
              <a:gd name="connsiteX99" fmla="*/ 389771 w 2870168"/>
              <a:gd name="connsiteY99" fmla="*/ 2175164 h 2992582"/>
              <a:gd name="connsiteX100" fmla="*/ 278935 w 2870168"/>
              <a:gd name="connsiteY100" fmla="*/ 2272146 h 2992582"/>
              <a:gd name="connsiteX101" fmla="*/ 181953 w 2870168"/>
              <a:gd name="connsiteY101" fmla="*/ 2369127 h 2992582"/>
              <a:gd name="connsiteX102" fmla="*/ 84971 w 2870168"/>
              <a:gd name="connsiteY102" fmla="*/ 2493818 h 2992582"/>
              <a:gd name="connsiteX103" fmla="*/ 71117 w 2870168"/>
              <a:gd name="connsiteY103" fmla="*/ 2535382 h 2992582"/>
              <a:gd name="connsiteX104" fmla="*/ 15698 w 2870168"/>
              <a:gd name="connsiteY104" fmla="*/ 2632364 h 2992582"/>
              <a:gd name="connsiteX105" fmla="*/ 29553 w 2870168"/>
              <a:gd name="connsiteY105" fmla="*/ 2826327 h 2992582"/>
              <a:gd name="connsiteX106" fmla="*/ 43408 w 2870168"/>
              <a:gd name="connsiteY106" fmla="*/ 2881746 h 2992582"/>
              <a:gd name="connsiteX107" fmla="*/ 168098 w 2870168"/>
              <a:gd name="connsiteY107" fmla="*/ 2951018 h 2992582"/>
              <a:gd name="connsiteX108" fmla="*/ 251226 w 2870168"/>
              <a:gd name="connsiteY108" fmla="*/ 2978727 h 2992582"/>
              <a:gd name="connsiteX109" fmla="*/ 306644 w 2870168"/>
              <a:gd name="connsiteY109" fmla="*/ 2992582 h 2992582"/>
              <a:gd name="connsiteX110" fmla="*/ 486753 w 2870168"/>
              <a:gd name="connsiteY110" fmla="*/ 2978727 h 2992582"/>
              <a:gd name="connsiteX111" fmla="*/ 597589 w 2870168"/>
              <a:gd name="connsiteY111" fmla="*/ 2937164 h 2992582"/>
              <a:gd name="connsiteX112" fmla="*/ 680717 w 2870168"/>
              <a:gd name="connsiteY112" fmla="*/ 2909455 h 2992582"/>
              <a:gd name="connsiteX113" fmla="*/ 708426 w 2870168"/>
              <a:gd name="connsiteY113" fmla="*/ 2937164 h 299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2870168" h="2992582">
                <a:moveTo>
                  <a:pt x="971662" y="138546"/>
                </a:moveTo>
                <a:cubicBezTo>
                  <a:pt x="948571" y="115455"/>
                  <a:pt x="926965" y="90777"/>
                  <a:pt x="902389" y="69273"/>
                </a:cubicBezTo>
                <a:cubicBezTo>
                  <a:pt x="859790" y="31998"/>
                  <a:pt x="866874" y="48114"/>
                  <a:pt x="819262" y="27709"/>
                </a:cubicBezTo>
                <a:cubicBezTo>
                  <a:pt x="800279" y="19573"/>
                  <a:pt x="782317" y="9236"/>
                  <a:pt x="763844" y="0"/>
                </a:cubicBezTo>
                <a:cubicBezTo>
                  <a:pt x="662244" y="4618"/>
                  <a:pt x="560449" y="6055"/>
                  <a:pt x="459044" y="13855"/>
                </a:cubicBezTo>
                <a:cubicBezTo>
                  <a:pt x="440059" y="15315"/>
                  <a:pt x="422214" y="23578"/>
                  <a:pt x="403626" y="27709"/>
                </a:cubicBezTo>
                <a:cubicBezTo>
                  <a:pt x="380638" y="32817"/>
                  <a:pt x="357444" y="36946"/>
                  <a:pt x="334353" y="41564"/>
                </a:cubicBezTo>
                <a:cubicBezTo>
                  <a:pt x="124250" y="181633"/>
                  <a:pt x="339889" y="30024"/>
                  <a:pt x="209662" y="138546"/>
                </a:cubicBezTo>
                <a:cubicBezTo>
                  <a:pt x="196870" y="149206"/>
                  <a:pt x="180543" y="155193"/>
                  <a:pt x="168098" y="166255"/>
                </a:cubicBezTo>
                <a:cubicBezTo>
                  <a:pt x="138810" y="192289"/>
                  <a:pt x="84971" y="249382"/>
                  <a:pt x="84971" y="249382"/>
                </a:cubicBezTo>
                <a:cubicBezTo>
                  <a:pt x="80353" y="263237"/>
                  <a:pt x="78209" y="278180"/>
                  <a:pt x="71117" y="290946"/>
                </a:cubicBezTo>
                <a:cubicBezTo>
                  <a:pt x="54944" y="320057"/>
                  <a:pt x="15698" y="374073"/>
                  <a:pt x="15698" y="374073"/>
                </a:cubicBezTo>
                <a:cubicBezTo>
                  <a:pt x="796" y="538003"/>
                  <a:pt x="-10512" y="578529"/>
                  <a:pt x="15698" y="762000"/>
                </a:cubicBezTo>
                <a:cubicBezTo>
                  <a:pt x="18619" y="782446"/>
                  <a:pt x="28804" y="802814"/>
                  <a:pt x="43408" y="817418"/>
                </a:cubicBezTo>
                <a:cubicBezTo>
                  <a:pt x="66956" y="840966"/>
                  <a:pt x="102987" y="849287"/>
                  <a:pt x="126535" y="872836"/>
                </a:cubicBezTo>
                <a:cubicBezTo>
                  <a:pt x="135771" y="882073"/>
                  <a:pt x="143376" y="893300"/>
                  <a:pt x="154244" y="900546"/>
                </a:cubicBezTo>
                <a:cubicBezTo>
                  <a:pt x="171428" y="912002"/>
                  <a:pt x="190486" y="920585"/>
                  <a:pt x="209662" y="928255"/>
                </a:cubicBezTo>
                <a:cubicBezTo>
                  <a:pt x="236781" y="939103"/>
                  <a:pt x="265080" y="946728"/>
                  <a:pt x="292789" y="955964"/>
                </a:cubicBezTo>
                <a:lnTo>
                  <a:pt x="334353" y="969818"/>
                </a:lnTo>
                <a:cubicBezTo>
                  <a:pt x="445189" y="965200"/>
                  <a:pt x="556211" y="963868"/>
                  <a:pt x="666862" y="955964"/>
                </a:cubicBezTo>
                <a:cubicBezTo>
                  <a:pt x="685855" y="954607"/>
                  <a:pt x="705249" y="950624"/>
                  <a:pt x="722280" y="942109"/>
                </a:cubicBezTo>
                <a:cubicBezTo>
                  <a:pt x="752067" y="927216"/>
                  <a:pt x="805408" y="886691"/>
                  <a:pt x="805408" y="886691"/>
                </a:cubicBezTo>
                <a:cubicBezTo>
                  <a:pt x="814644" y="872836"/>
                  <a:pt x="820115" y="855529"/>
                  <a:pt x="833117" y="845127"/>
                </a:cubicBezTo>
                <a:cubicBezTo>
                  <a:pt x="844521" y="836004"/>
                  <a:pt x="860076" y="831273"/>
                  <a:pt x="874680" y="831273"/>
                </a:cubicBezTo>
                <a:cubicBezTo>
                  <a:pt x="990227" y="831273"/>
                  <a:pt x="1105589" y="840509"/>
                  <a:pt x="1221044" y="845127"/>
                </a:cubicBezTo>
                <a:cubicBezTo>
                  <a:pt x="1248753" y="854363"/>
                  <a:pt x="1279869" y="856634"/>
                  <a:pt x="1304171" y="872836"/>
                </a:cubicBezTo>
                <a:cubicBezTo>
                  <a:pt x="1318026" y="882073"/>
                  <a:pt x="1330430" y="893987"/>
                  <a:pt x="1345735" y="900546"/>
                </a:cubicBezTo>
                <a:cubicBezTo>
                  <a:pt x="1377134" y="914003"/>
                  <a:pt x="1412377" y="911400"/>
                  <a:pt x="1442717" y="928255"/>
                </a:cubicBezTo>
                <a:cubicBezTo>
                  <a:pt x="1461629" y="938762"/>
                  <a:pt x="1557049" y="1003713"/>
                  <a:pt x="1581262" y="1025236"/>
                </a:cubicBezTo>
                <a:cubicBezTo>
                  <a:pt x="1605669" y="1046931"/>
                  <a:pt x="1632421" y="1067338"/>
                  <a:pt x="1650535" y="1094509"/>
                </a:cubicBezTo>
                <a:cubicBezTo>
                  <a:pt x="1689112" y="1152376"/>
                  <a:pt x="1666470" y="1124299"/>
                  <a:pt x="1719808" y="1177636"/>
                </a:cubicBezTo>
                <a:cubicBezTo>
                  <a:pt x="1724426" y="1191491"/>
                  <a:pt x="1724696" y="1207672"/>
                  <a:pt x="1733662" y="1219200"/>
                </a:cubicBezTo>
                <a:cubicBezTo>
                  <a:pt x="1766181" y="1261011"/>
                  <a:pt x="1821560" y="1292281"/>
                  <a:pt x="1844498" y="1343891"/>
                </a:cubicBezTo>
                <a:cubicBezTo>
                  <a:pt x="1856361" y="1370582"/>
                  <a:pt x="1872208" y="1427018"/>
                  <a:pt x="1872208" y="1427018"/>
                </a:cubicBezTo>
                <a:cubicBezTo>
                  <a:pt x="1850047" y="1670783"/>
                  <a:pt x="1876483" y="1509032"/>
                  <a:pt x="1844498" y="1620982"/>
                </a:cubicBezTo>
                <a:cubicBezTo>
                  <a:pt x="1840276" y="1635758"/>
                  <a:pt x="1826561" y="1700374"/>
                  <a:pt x="1816789" y="1717964"/>
                </a:cubicBezTo>
                <a:cubicBezTo>
                  <a:pt x="1800616" y="1747075"/>
                  <a:pt x="1779844" y="1773382"/>
                  <a:pt x="1761371" y="1801091"/>
                </a:cubicBezTo>
                <a:cubicBezTo>
                  <a:pt x="1752135" y="1814946"/>
                  <a:pt x="1747517" y="1833419"/>
                  <a:pt x="1733662" y="1842655"/>
                </a:cubicBezTo>
                <a:cubicBezTo>
                  <a:pt x="1719807" y="1851891"/>
                  <a:pt x="1704890" y="1859704"/>
                  <a:pt x="1692098" y="1870364"/>
                </a:cubicBezTo>
                <a:cubicBezTo>
                  <a:pt x="1622911" y="1928020"/>
                  <a:pt x="1682016" y="1901433"/>
                  <a:pt x="1608971" y="1925782"/>
                </a:cubicBezTo>
                <a:cubicBezTo>
                  <a:pt x="1613589" y="1814946"/>
                  <a:pt x="1615194" y="1703943"/>
                  <a:pt x="1622826" y="1593273"/>
                </a:cubicBezTo>
                <a:cubicBezTo>
                  <a:pt x="1624446" y="1569781"/>
                  <a:pt x="1626936" y="1545438"/>
                  <a:pt x="1636680" y="1524000"/>
                </a:cubicBezTo>
                <a:cubicBezTo>
                  <a:pt x="1663070" y="1465942"/>
                  <a:pt x="1711890" y="1406567"/>
                  <a:pt x="1775226" y="1385455"/>
                </a:cubicBezTo>
                <a:lnTo>
                  <a:pt x="1858353" y="1357746"/>
                </a:lnTo>
                <a:cubicBezTo>
                  <a:pt x="1872208" y="1348509"/>
                  <a:pt x="1885024" y="1337483"/>
                  <a:pt x="1899917" y="1330036"/>
                </a:cubicBezTo>
                <a:cubicBezTo>
                  <a:pt x="1912979" y="1323505"/>
                  <a:pt x="1929329" y="1324283"/>
                  <a:pt x="1941480" y="1316182"/>
                </a:cubicBezTo>
                <a:cubicBezTo>
                  <a:pt x="2045259" y="1246996"/>
                  <a:pt x="1925781" y="1293705"/>
                  <a:pt x="2024608" y="1260764"/>
                </a:cubicBezTo>
                <a:cubicBezTo>
                  <a:pt x="2052317" y="1242291"/>
                  <a:pt x="2077949" y="1220240"/>
                  <a:pt x="2107735" y="1205346"/>
                </a:cubicBezTo>
                <a:cubicBezTo>
                  <a:pt x="2153754" y="1182336"/>
                  <a:pt x="2165553" y="1179299"/>
                  <a:pt x="2204717" y="1149927"/>
                </a:cubicBezTo>
                <a:cubicBezTo>
                  <a:pt x="2246841" y="1118334"/>
                  <a:pt x="2287672" y="1085050"/>
                  <a:pt x="2329408" y="1052946"/>
                </a:cubicBezTo>
                <a:cubicBezTo>
                  <a:pt x="2347710" y="1038867"/>
                  <a:pt x="2365613" y="1024191"/>
                  <a:pt x="2384826" y="1011382"/>
                </a:cubicBezTo>
                <a:cubicBezTo>
                  <a:pt x="2415859" y="990693"/>
                  <a:pt x="2454315" y="966166"/>
                  <a:pt x="2481808" y="942109"/>
                </a:cubicBezTo>
                <a:cubicBezTo>
                  <a:pt x="2501469" y="924906"/>
                  <a:pt x="2517391" y="903693"/>
                  <a:pt x="2537226" y="886691"/>
                </a:cubicBezTo>
                <a:cubicBezTo>
                  <a:pt x="2586509" y="844448"/>
                  <a:pt x="2577114" y="875069"/>
                  <a:pt x="2620353" y="817418"/>
                </a:cubicBezTo>
                <a:cubicBezTo>
                  <a:pt x="2636510" y="795875"/>
                  <a:pt x="2646980" y="770552"/>
                  <a:pt x="2661917" y="748146"/>
                </a:cubicBezTo>
                <a:cubicBezTo>
                  <a:pt x="2691640" y="703561"/>
                  <a:pt x="2706413" y="694522"/>
                  <a:pt x="2731189" y="651164"/>
                </a:cubicBezTo>
                <a:cubicBezTo>
                  <a:pt x="2801498" y="528124"/>
                  <a:pt x="2719100" y="655442"/>
                  <a:pt x="2786608" y="554182"/>
                </a:cubicBezTo>
                <a:cubicBezTo>
                  <a:pt x="2791226" y="540327"/>
                  <a:pt x="2794709" y="526041"/>
                  <a:pt x="2800462" y="512618"/>
                </a:cubicBezTo>
                <a:cubicBezTo>
                  <a:pt x="2808598" y="493635"/>
                  <a:pt x="2820919" y="476538"/>
                  <a:pt x="2828171" y="457200"/>
                </a:cubicBezTo>
                <a:cubicBezTo>
                  <a:pt x="2884762" y="306291"/>
                  <a:pt x="2792590" y="500655"/>
                  <a:pt x="2869735" y="346364"/>
                </a:cubicBezTo>
                <a:cubicBezTo>
                  <a:pt x="2865117" y="309418"/>
                  <a:pt x="2880111" y="263797"/>
                  <a:pt x="2855880" y="235527"/>
                </a:cubicBezTo>
                <a:cubicBezTo>
                  <a:pt x="2840555" y="217648"/>
                  <a:pt x="2809326" y="243186"/>
                  <a:pt x="2786608" y="249382"/>
                </a:cubicBezTo>
                <a:cubicBezTo>
                  <a:pt x="2758429" y="257067"/>
                  <a:pt x="2703480" y="277091"/>
                  <a:pt x="2703480" y="277091"/>
                </a:cubicBezTo>
                <a:cubicBezTo>
                  <a:pt x="2694244" y="290946"/>
                  <a:pt x="2685449" y="305105"/>
                  <a:pt x="2675771" y="318655"/>
                </a:cubicBezTo>
                <a:cubicBezTo>
                  <a:pt x="2662350" y="337445"/>
                  <a:pt x="2644535" y="353420"/>
                  <a:pt x="2634208" y="374073"/>
                </a:cubicBezTo>
                <a:cubicBezTo>
                  <a:pt x="2621146" y="400197"/>
                  <a:pt x="2615734" y="429491"/>
                  <a:pt x="2606498" y="457200"/>
                </a:cubicBezTo>
                <a:cubicBezTo>
                  <a:pt x="2586626" y="516815"/>
                  <a:pt x="2596182" y="484613"/>
                  <a:pt x="2578789" y="554182"/>
                </a:cubicBezTo>
                <a:cubicBezTo>
                  <a:pt x="2574171" y="595746"/>
                  <a:pt x="2571294" y="637540"/>
                  <a:pt x="2564935" y="678873"/>
                </a:cubicBezTo>
                <a:cubicBezTo>
                  <a:pt x="2562040" y="697693"/>
                  <a:pt x="2552804" y="715328"/>
                  <a:pt x="2551080" y="734291"/>
                </a:cubicBezTo>
                <a:cubicBezTo>
                  <a:pt x="2522239" y="1051542"/>
                  <a:pt x="2552333" y="927699"/>
                  <a:pt x="2523371" y="1260764"/>
                </a:cubicBezTo>
                <a:cubicBezTo>
                  <a:pt x="2522106" y="1275313"/>
                  <a:pt x="2513529" y="1288285"/>
                  <a:pt x="2509517" y="1302327"/>
                </a:cubicBezTo>
                <a:cubicBezTo>
                  <a:pt x="2504286" y="1320636"/>
                  <a:pt x="2499396" y="1339074"/>
                  <a:pt x="2495662" y="1357746"/>
                </a:cubicBezTo>
                <a:cubicBezTo>
                  <a:pt x="2490153" y="1385292"/>
                  <a:pt x="2489199" y="1413772"/>
                  <a:pt x="2481808" y="1440873"/>
                </a:cubicBezTo>
                <a:cubicBezTo>
                  <a:pt x="2475264" y="1464867"/>
                  <a:pt x="2462830" y="1486860"/>
                  <a:pt x="2454098" y="1510146"/>
                </a:cubicBezTo>
                <a:cubicBezTo>
                  <a:pt x="2448970" y="1523820"/>
                  <a:pt x="2444862" y="1537855"/>
                  <a:pt x="2440244" y="1551709"/>
                </a:cubicBezTo>
                <a:cubicBezTo>
                  <a:pt x="2435626" y="1584036"/>
                  <a:pt x="2433732" y="1616872"/>
                  <a:pt x="2426389" y="1648691"/>
                </a:cubicBezTo>
                <a:cubicBezTo>
                  <a:pt x="2419821" y="1677151"/>
                  <a:pt x="2398680" y="1731818"/>
                  <a:pt x="2398680" y="1731818"/>
                </a:cubicBezTo>
                <a:cubicBezTo>
                  <a:pt x="2392196" y="1783690"/>
                  <a:pt x="2385620" y="1858215"/>
                  <a:pt x="2370971" y="1911927"/>
                </a:cubicBezTo>
                <a:cubicBezTo>
                  <a:pt x="2363286" y="1940106"/>
                  <a:pt x="2353518" y="1967707"/>
                  <a:pt x="2343262" y="1995055"/>
                </a:cubicBezTo>
                <a:cubicBezTo>
                  <a:pt x="2325797" y="2041627"/>
                  <a:pt x="2317688" y="2093809"/>
                  <a:pt x="2287844" y="2133600"/>
                </a:cubicBezTo>
                <a:cubicBezTo>
                  <a:pt x="2230123" y="2210561"/>
                  <a:pt x="2258160" y="2169218"/>
                  <a:pt x="2204717" y="2258291"/>
                </a:cubicBezTo>
                <a:cubicBezTo>
                  <a:pt x="2180406" y="2355533"/>
                  <a:pt x="2208175" y="2274923"/>
                  <a:pt x="2149298" y="2369127"/>
                </a:cubicBezTo>
                <a:cubicBezTo>
                  <a:pt x="2136623" y="2389407"/>
                  <a:pt x="2114922" y="2447698"/>
                  <a:pt x="2093880" y="2466109"/>
                </a:cubicBezTo>
                <a:cubicBezTo>
                  <a:pt x="2068818" y="2488039"/>
                  <a:pt x="2038462" y="2503054"/>
                  <a:pt x="2010753" y="2521527"/>
                </a:cubicBezTo>
                <a:cubicBezTo>
                  <a:pt x="1996898" y="2530763"/>
                  <a:pt x="1984986" y="2543970"/>
                  <a:pt x="1969189" y="2549236"/>
                </a:cubicBezTo>
                <a:cubicBezTo>
                  <a:pt x="1955335" y="2553854"/>
                  <a:pt x="1941049" y="2557338"/>
                  <a:pt x="1927626" y="2563091"/>
                </a:cubicBezTo>
                <a:cubicBezTo>
                  <a:pt x="1826200" y="2606560"/>
                  <a:pt x="1918960" y="2579112"/>
                  <a:pt x="1816789" y="2604655"/>
                </a:cubicBezTo>
                <a:cubicBezTo>
                  <a:pt x="1765989" y="2600037"/>
                  <a:pt x="1714774" y="2598756"/>
                  <a:pt x="1664389" y="2590800"/>
                </a:cubicBezTo>
                <a:cubicBezTo>
                  <a:pt x="1612597" y="2582622"/>
                  <a:pt x="1534597" y="2560540"/>
                  <a:pt x="1484280" y="2535382"/>
                </a:cubicBezTo>
                <a:cubicBezTo>
                  <a:pt x="1469387" y="2527935"/>
                  <a:pt x="1457174" y="2515934"/>
                  <a:pt x="1442717" y="2507673"/>
                </a:cubicBezTo>
                <a:cubicBezTo>
                  <a:pt x="1424785" y="2497426"/>
                  <a:pt x="1405230" y="2490211"/>
                  <a:pt x="1387298" y="2479964"/>
                </a:cubicBezTo>
                <a:cubicBezTo>
                  <a:pt x="1312094" y="2436991"/>
                  <a:pt x="1380379" y="2463803"/>
                  <a:pt x="1304171" y="2438400"/>
                </a:cubicBezTo>
                <a:cubicBezTo>
                  <a:pt x="1294935" y="2424545"/>
                  <a:pt x="1287298" y="2409479"/>
                  <a:pt x="1276462" y="2396836"/>
                </a:cubicBezTo>
                <a:cubicBezTo>
                  <a:pt x="1244772" y="2359864"/>
                  <a:pt x="1212908" y="2343894"/>
                  <a:pt x="1193335" y="2299855"/>
                </a:cubicBezTo>
                <a:cubicBezTo>
                  <a:pt x="1158813" y="2222181"/>
                  <a:pt x="1182710" y="2228915"/>
                  <a:pt x="1137917" y="2175164"/>
                </a:cubicBezTo>
                <a:cubicBezTo>
                  <a:pt x="1125374" y="2160112"/>
                  <a:pt x="1112656" y="2144468"/>
                  <a:pt x="1096353" y="2133600"/>
                </a:cubicBezTo>
                <a:cubicBezTo>
                  <a:pt x="1066784" y="2113887"/>
                  <a:pt x="948646" y="2106478"/>
                  <a:pt x="943953" y="2105891"/>
                </a:cubicBezTo>
                <a:cubicBezTo>
                  <a:pt x="819262" y="2110509"/>
                  <a:pt x="694380" y="2111446"/>
                  <a:pt x="569880" y="2119746"/>
                </a:cubicBezTo>
                <a:cubicBezTo>
                  <a:pt x="555309" y="2120717"/>
                  <a:pt x="542485" y="2130058"/>
                  <a:pt x="528317" y="2133600"/>
                </a:cubicBezTo>
                <a:cubicBezTo>
                  <a:pt x="463264" y="2149863"/>
                  <a:pt x="450696" y="2141317"/>
                  <a:pt x="389771" y="2175164"/>
                </a:cubicBezTo>
                <a:cubicBezTo>
                  <a:pt x="336830" y="2204575"/>
                  <a:pt x="324232" y="2231882"/>
                  <a:pt x="278935" y="2272146"/>
                </a:cubicBezTo>
                <a:cubicBezTo>
                  <a:pt x="150827" y="2386021"/>
                  <a:pt x="251873" y="2275901"/>
                  <a:pt x="181953" y="2369127"/>
                </a:cubicBezTo>
                <a:cubicBezTo>
                  <a:pt x="150360" y="2411251"/>
                  <a:pt x="84971" y="2493818"/>
                  <a:pt x="84971" y="2493818"/>
                </a:cubicBezTo>
                <a:cubicBezTo>
                  <a:pt x="80353" y="2507673"/>
                  <a:pt x="76870" y="2521959"/>
                  <a:pt x="71117" y="2535382"/>
                </a:cubicBezTo>
                <a:cubicBezTo>
                  <a:pt x="50024" y="2584600"/>
                  <a:pt x="43527" y="2590622"/>
                  <a:pt x="15698" y="2632364"/>
                </a:cubicBezTo>
                <a:cubicBezTo>
                  <a:pt x="20316" y="2697018"/>
                  <a:pt x="22395" y="2761904"/>
                  <a:pt x="29553" y="2826327"/>
                </a:cubicBezTo>
                <a:cubicBezTo>
                  <a:pt x="31656" y="2845252"/>
                  <a:pt x="33961" y="2865213"/>
                  <a:pt x="43408" y="2881746"/>
                </a:cubicBezTo>
                <a:cubicBezTo>
                  <a:pt x="72686" y="2932983"/>
                  <a:pt x="115485" y="2933480"/>
                  <a:pt x="168098" y="2951018"/>
                </a:cubicBezTo>
                <a:lnTo>
                  <a:pt x="251226" y="2978727"/>
                </a:lnTo>
                <a:lnTo>
                  <a:pt x="306644" y="2992582"/>
                </a:lnTo>
                <a:cubicBezTo>
                  <a:pt x="366680" y="2987964"/>
                  <a:pt x="426952" y="2985762"/>
                  <a:pt x="486753" y="2978727"/>
                </a:cubicBezTo>
                <a:cubicBezTo>
                  <a:pt x="550497" y="2971228"/>
                  <a:pt x="537841" y="2961063"/>
                  <a:pt x="597589" y="2937164"/>
                </a:cubicBezTo>
                <a:cubicBezTo>
                  <a:pt x="624708" y="2926316"/>
                  <a:pt x="660064" y="2888802"/>
                  <a:pt x="680717" y="2909455"/>
                </a:cubicBezTo>
                <a:lnTo>
                  <a:pt x="708426" y="2937164"/>
                </a:ln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n 16"/>
          <p:cNvSpPr/>
          <p:nvPr/>
        </p:nvSpPr>
        <p:spPr>
          <a:xfrm>
            <a:off x="3886200" y="4191000"/>
            <a:ext cx="152400" cy="861578"/>
          </a:xfrm>
          <a:prstGeom prst="can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rapezoid 18"/>
          <p:cNvSpPr/>
          <p:nvPr/>
        </p:nvSpPr>
        <p:spPr>
          <a:xfrm rot="10800000">
            <a:off x="3829049" y="3986776"/>
            <a:ext cx="266700" cy="228600"/>
          </a:xfrm>
          <a:prstGeom prst="trapezoi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895723" y="3844741"/>
            <a:ext cx="133350" cy="1386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38400" y="501534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El </a:t>
            </a:r>
            <a:r>
              <a:rPr lang="en-US" b="1" dirty="0" err="1" smtClean="0"/>
              <a:t>marcador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593048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  <p:bldP spid="13" grpId="0" animBg="1"/>
      <p:bldP spid="15" grpId="0"/>
      <p:bldP spid="16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4288221"/>
            <a:ext cx="3352800" cy="1219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286000"/>
            <a:ext cx="3352800" cy="1219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05400" y="2286000"/>
            <a:ext cx="3352800" cy="1219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4288221"/>
            <a:ext cx="3352800" cy="1219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295400" y="1841938"/>
            <a:ext cx="1066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819400" y="1841938"/>
            <a:ext cx="1066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295400" y="3852042"/>
            <a:ext cx="1066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971800" y="3852042"/>
            <a:ext cx="1066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162800" y="1803838"/>
            <a:ext cx="1066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562600" y="1803838"/>
            <a:ext cx="1066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562600" y="3838904"/>
            <a:ext cx="1066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162800" y="3838904"/>
            <a:ext cx="1066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524000" y="2438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El </a:t>
            </a:r>
            <a:r>
              <a:rPr lang="en-US" sz="2800" b="1" dirty="0" err="1" smtClean="0"/>
              <a:t>escritorio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109138" y="1124607"/>
            <a:ext cx="163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Las </a:t>
            </a:r>
            <a:r>
              <a:rPr lang="en-US" sz="2800" b="1" dirty="0" err="1" smtClean="0"/>
              <a:t>sillas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6645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" y="1981200"/>
            <a:ext cx="3810000" cy="36576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57400" y="22098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12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57599" y="3517612"/>
            <a:ext cx="591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47900" y="4952999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6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51761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9</a:t>
            </a:r>
            <a:endParaRPr lang="en-US" sz="3200" b="1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341179" y="2799241"/>
            <a:ext cx="0" cy="1167825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07020" y="3937570"/>
            <a:ext cx="762000" cy="12415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5800" y="1219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el </a:t>
            </a:r>
            <a:r>
              <a:rPr lang="en-US" sz="2800" b="1" dirty="0" err="1" smtClean="0"/>
              <a:t>reloj</a:t>
            </a:r>
            <a:endParaRPr lang="en-US" sz="28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0" y="1480810"/>
            <a:ext cx="3200400" cy="438659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612524" y="2122323"/>
            <a:ext cx="1923393" cy="3805511"/>
          </a:xfrm>
          <a:custGeom>
            <a:avLst/>
            <a:gdLst>
              <a:gd name="connsiteX0" fmla="*/ 1923393 w 1923393"/>
              <a:gd name="connsiteY0" fmla="*/ 53318 h 3805511"/>
              <a:gd name="connsiteX1" fmla="*/ 1844566 w 1923393"/>
              <a:gd name="connsiteY1" fmla="*/ 21787 h 3805511"/>
              <a:gd name="connsiteX2" fmla="*/ 1608083 w 1923393"/>
              <a:gd name="connsiteY2" fmla="*/ 37553 h 3805511"/>
              <a:gd name="connsiteX3" fmla="*/ 1560786 w 1923393"/>
              <a:gd name="connsiteY3" fmla="*/ 53318 h 3805511"/>
              <a:gd name="connsiteX4" fmla="*/ 1497724 w 1923393"/>
              <a:gd name="connsiteY4" fmla="*/ 69084 h 3805511"/>
              <a:gd name="connsiteX5" fmla="*/ 1229710 w 1923393"/>
              <a:gd name="connsiteY5" fmla="*/ 100615 h 3805511"/>
              <a:gd name="connsiteX6" fmla="*/ 961697 w 1923393"/>
              <a:gd name="connsiteY6" fmla="*/ 132146 h 3805511"/>
              <a:gd name="connsiteX7" fmla="*/ 914400 w 1923393"/>
              <a:gd name="connsiteY7" fmla="*/ 147911 h 3805511"/>
              <a:gd name="connsiteX8" fmla="*/ 772510 w 1923393"/>
              <a:gd name="connsiteY8" fmla="*/ 163677 h 3805511"/>
              <a:gd name="connsiteX9" fmla="*/ 425669 w 1923393"/>
              <a:gd name="connsiteY9" fmla="*/ 84849 h 3805511"/>
              <a:gd name="connsiteX10" fmla="*/ 378373 w 1923393"/>
              <a:gd name="connsiteY10" fmla="*/ 37553 h 3805511"/>
              <a:gd name="connsiteX11" fmla="*/ 283779 w 1923393"/>
              <a:gd name="connsiteY11" fmla="*/ 6022 h 3805511"/>
              <a:gd name="connsiteX12" fmla="*/ 15766 w 1923393"/>
              <a:gd name="connsiteY12" fmla="*/ 69084 h 3805511"/>
              <a:gd name="connsiteX13" fmla="*/ 0 w 1923393"/>
              <a:gd name="connsiteY13" fmla="*/ 116380 h 3805511"/>
              <a:gd name="connsiteX14" fmla="*/ 47297 w 1923393"/>
              <a:gd name="connsiteY14" fmla="*/ 258270 h 3805511"/>
              <a:gd name="connsiteX15" fmla="*/ 94593 w 1923393"/>
              <a:gd name="connsiteY15" fmla="*/ 289801 h 3805511"/>
              <a:gd name="connsiteX16" fmla="*/ 126124 w 1923393"/>
              <a:gd name="connsiteY16" fmla="*/ 337098 h 3805511"/>
              <a:gd name="connsiteX17" fmla="*/ 173421 w 1923393"/>
              <a:gd name="connsiteY17" fmla="*/ 384394 h 3805511"/>
              <a:gd name="connsiteX18" fmla="*/ 189186 w 1923393"/>
              <a:gd name="connsiteY18" fmla="*/ 431691 h 3805511"/>
              <a:gd name="connsiteX19" fmla="*/ 268014 w 1923393"/>
              <a:gd name="connsiteY19" fmla="*/ 542049 h 3805511"/>
              <a:gd name="connsiteX20" fmla="*/ 331076 w 1923393"/>
              <a:gd name="connsiteY20" fmla="*/ 589346 h 3805511"/>
              <a:gd name="connsiteX21" fmla="*/ 409904 w 1923393"/>
              <a:gd name="connsiteY21" fmla="*/ 652408 h 3805511"/>
              <a:gd name="connsiteX22" fmla="*/ 504497 w 1923393"/>
              <a:gd name="connsiteY22" fmla="*/ 794298 h 3805511"/>
              <a:gd name="connsiteX23" fmla="*/ 536028 w 1923393"/>
              <a:gd name="connsiteY23" fmla="*/ 841594 h 3805511"/>
              <a:gd name="connsiteX24" fmla="*/ 599090 w 1923393"/>
              <a:gd name="connsiteY24" fmla="*/ 983484 h 3805511"/>
              <a:gd name="connsiteX25" fmla="*/ 614855 w 1923393"/>
              <a:gd name="connsiteY25" fmla="*/ 1093843 h 3805511"/>
              <a:gd name="connsiteX26" fmla="*/ 630621 w 1923393"/>
              <a:gd name="connsiteY26" fmla="*/ 1645636 h 3805511"/>
              <a:gd name="connsiteX27" fmla="*/ 662152 w 1923393"/>
              <a:gd name="connsiteY27" fmla="*/ 1740229 h 3805511"/>
              <a:gd name="connsiteX28" fmla="*/ 677917 w 1923393"/>
              <a:gd name="connsiteY28" fmla="*/ 1803291 h 3805511"/>
              <a:gd name="connsiteX29" fmla="*/ 693683 w 1923393"/>
              <a:gd name="connsiteY29" fmla="*/ 1850587 h 3805511"/>
              <a:gd name="connsiteX30" fmla="*/ 756745 w 1923393"/>
              <a:gd name="connsiteY30" fmla="*/ 1945180 h 3805511"/>
              <a:gd name="connsiteX31" fmla="*/ 804042 w 1923393"/>
              <a:gd name="connsiteY31" fmla="*/ 2024008 h 3805511"/>
              <a:gd name="connsiteX32" fmla="*/ 819807 w 1923393"/>
              <a:gd name="connsiteY32" fmla="*/ 2071305 h 3805511"/>
              <a:gd name="connsiteX33" fmla="*/ 914400 w 1923393"/>
              <a:gd name="connsiteY33" fmla="*/ 2150132 h 3805511"/>
              <a:gd name="connsiteX34" fmla="*/ 977462 w 1923393"/>
              <a:gd name="connsiteY34" fmla="*/ 2244725 h 3805511"/>
              <a:gd name="connsiteX35" fmla="*/ 1024759 w 1923393"/>
              <a:gd name="connsiteY35" fmla="*/ 2339318 h 3805511"/>
              <a:gd name="connsiteX36" fmla="*/ 1008993 w 1923393"/>
              <a:gd name="connsiteY36" fmla="*/ 2433911 h 3805511"/>
              <a:gd name="connsiteX37" fmla="*/ 930166 w 1923393"/>
              <a:gd name="connsiteY37" fmla="*/ 2512739 h 3805511"/>
              <a:gd name="connsiteX38" fmla="*/ 788276 w 1923393"/>
              <a:gd name="connsiteY38" fmla="*/ 2654629 h 3805511"/>
              <a:gd name="connsiteX39" fmla="*/ 740979 w 1923393"/>
              <a:gd name="connsiteY39" fmla="*/ 2701925 h 3805511"/>
              <a:gd name="connsiteX40" fmla="*/ 630621 w 1923393"/>
              <a:gd name="connsiteY40" fmla="*/ 2843815 h 3805511"/>
              <a:gd name="connsiteX41" fmla="*/ 583324 w 1923393"/>
              <a:gd name="connsiteY41" fmla="*/ 2922643 h 3805511"/>
              <a:gd name="connsiteX42" fmla="*/ 567559 w 1923393"/>
              <a:gd name="connsiteY42" fmla="*/ 2969939 h 3805511"/>
              <a:gd name="connsiteX43" fmla="*/ 536028 w 1923393"/>
              <a:gd name="connsiteY43" fmla="*/ 3017236 h 3805511"/>
              <a:gd name="connsiteX44" fmla="*/ 520262 w 1923393"/>
              <a:gd name="connsiteY44" fmla="*/ 3127594 h 3805511"/>
              <a:gd name="connsiteX45" fmla="*/ 551793 w 1923393"/>
              <a:gd name="connsiteY45" fmla="*/ 3285249 h 3805511"/>
              <a:gd name="connsiteX46" fmla="*/ 583324 w 1923393"/>
              <a:gd name="connsiteY46" fmla="*/ 3348311 h 3805511"/>
              <a:gd name="connsiteX47" fmla="*/ 599090 w 1923393"/>
              <a:gd name="connsiteY47" fmla="*/ 3395608 h 3805511"/>
              <a:gd name="connsiteX48" fmla="*/ 646386 w 1923393"/>
              <a:gd name="connsiteY48" fmla="*/ 3427139 h 3805511"/>
              <a:gd name="connsiteX49" fmla="*/ 693683 w 1923393"/>
              <a:gd name="connsiteY49" fmla="*/ 3474436 h 3805511"/>
              <a:gd name="connsiteX50" fmla="*/ 740979 w 1923393"/>
              <a:gd name="connsiteY50" fmla="*/ 3505967 h 3805511"/>
              <a:gd name="connsiteX51" fmla="*/ 788276 w 1923393"/>
              <a:gd name="connsiteY51" fmla="*/ 3553263 h 3805511"/>
              <a:gd name="connsiteX52" fmla="*/ 882869 w 1923393"/>
              <a:gd name="connsiteY52" fmla="*/ 3616325 h 3805511"/>
              <a:gd name="connsiteX53" fmla="*/ 993228 w 1923393"/>
              <a:gd name="connsiteY53" fmla="*/ 3742449 h 3805511"/>
              <a:gd name="connsiteX54" fmla="*/ 1040524 w 1923393"/>
              <a:gd name="connsiteY54" fmla="*/ 3805511 h 3805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923393" h="3805511">
                <a:moveTo>
                  <a:pt x="1923393" y="53318"/>
                </a:moveTo>
                <a:cubicBezTo>
                  <a:pt x="1897117" y="42808"/>
                  <a:pt x="1872830" y="23200"/>
                  <a:pt x="1844566" y="21787"/>
                </a:cubicBezTo>
                <a:cubicBezTo>
                  <a:pt x="1765662" y="17842"/>
                  <a:pt x="1686602" y="28829"/>
                  <a:pt x="1608083" y="37553"/>
                </a:cubicBezTo>
                <a:cubicBezTo>
                  <a:pt x="1591566" y="39388"/>
                  <a:pt x="1576765" y="48753"/>
                  <a:pt x="1560786" y="53318"/>
                </a:cubicBezTo>
                <a:cubicBezTo>
                  <a:pt x="1539952" y="59271"/>
                  <a:pt x="1519042" y="65208"/>
                  <a:pt x="1497724" y="69084"/>
                </a:cubicBezTo>
                <a:cubicBezTo>
                  <a:pt x="1412542" y="84572"/>
                  <a:pt x="1314250" y="92161"/>
                  <a:pt x="1229710" y="100615"/>
                </a:cubicBezTo>
                <a:cubicBezTo>
                  <a:pt x="1072620" y="139886"/>
                  <a:pt x="1275389" y="92935"/>
                  <a:pt x="961697" y="132146"/>
                </a:cubicBezTo>
                <a:cubicBezTo>
                  <a:pt x="945207" y="134207"/>
                  <a:pt x="930792" y="145179"/>
                  <a:pt x="914400" y="147911"/>
                </a:cubicBezTo>
                <a:cubicBezTo>
                  <a:pt x="867460" y="155734"/>
                  <a:pt x="819807" y="158422"/>
                  <a:pt x="772510" y="163677"/>
                </a:cubicBezTo>
                <a:cubicBezTo>
                  <a:pt x="612620" y="153684"/>
                  <a:pt x="531803" y="190983"/>
                  <a:pt x="425669" y="84849"/>
                </a:cubicBezTo>
                <a:cubicBezTo>
                  <a:pt x="409904" y="69084"/>
                  <a:pt x="397863" y="48381"/>
                  <a:pt x="378373" y="37553"/>
                </a:cubicBezTo>
                <a:cubicBezTo>
                  <a:pt x="349319" y="21412"/>
                  <a:pt x="283779" y="6022"/>
                  <a:pt x="283779" y="6022"/>
                </a:cubicBezTo>
                <a:cubicBezTo>
                  <a:pt x="109640" y="17631"/>
                  <a:pt x="71633" y="-42648"/>
                  <a:pt x="15766" y="69084"/>
                </a:cubicBezTo>
                <a:cubicBezTo>
                  <a:pt x="8334" y="83948"/>
                  <a:pt x="5255" y="100615"/>
                  <a:pt x="0" y="116380"/>
                </a:cubicBezTo>
                <a:cubicBezTo>
                  <a:pt x="10570" y="179799"/>
                  <a:pt x="2960" y="213933"/>
                  <a:pt x="47297" y="258270"/>
                </a:cubicBezTo>
                <a:cubicBezTo>
                  <a:pt x="60695" y="271668"/>
                  <a:pt x="78828" y="279291"/>
                  <a:pt x="94593" y="289801"/>
                </a:cubicBezTo>
                <a:cubicBezTo>
                  <a:pt x="105103" y="305567"/>
                  <a:pt x="113994" y="322542"/>
                  <a:pt x="126124" y="337098"/>
                </a:cubicBezTo>
                <a:cubicBezTo>
                  <a:pt x="140397" y="354226"/>
                  <a:pt x="161054" y="365843"/>
                  <a:pt x="173421" y="384394"/>
                </a:cubicBezTo>
                <a:cubicBezTo>
                  <a:pt x="182639" y="398221"/>
                  <a:pt x="181754" y="416827"/>
                  <a:pt x="189186" y="431691"/>
                </a:cubicBezTo>
                <a:cubicBezTo>
                  <a:pt x="198138" y="449594"/>
                  <a:pt x="260873" y="534908"/>
                  <a:pt x="268014" y="542049"/>
                </a:cubicBezTo>
                <a:cubicBezTo>
                  <a:pt x="286594" y="560629"/>
                  <a:pt x="312496" y="570766"/>
                  <a:pt x="331076" y="589346"/>
                </a:cubicBezTo>
                <a:cubicBezTo>
                  <a:pt x="402386" y="660657"/>
                  <a:pt x="317828" y="621717"/>
                  <a:pt x="409904" y="652408"/>
                </a:cubicBezTo>
                <a:lnTo>
                  <a:pt x="504497" y="794298"/>
                </a:lnTo>
                <a:lnTo>
                  <a:pt x="536028" y="841594"/>
                </a:lnTo>
                <a:cubicBezTo>
                  <a:pt x="573551" y="954163"/>
                  <a:pt x="549123" y="908532"/>
                  <a:pt x="599090" y="983484"/>
                </a:cubicBezTo>
                <a:cubicBezTo>
                  <a:pt x="604345" y="1020270"/>
                  <a:pt x="613087" y="1056725"/>
                  <a:pt x="614855" y="1093843"/>
                </a:cubicBezTo>
                <a:cubicBezTo>
                  <a:pt x="623607" y="1277641"/>
                  <a:pt x="617193" y="1462121"/>
                  <a:pt x="630621" y="1645636"/>
                </a:cubicBezTo>
                <a:cubicBezTo>
                  <a:pt x="633046" y="1678784"/>
                  <a:pt x="654091" y="1707985"/>
                  <a:pt x="662152" y="1740229"/>
                </a:cubicBezTo>
                <a:cubicBezTo>
                  <a:pt x="667407" y="1761250"/>
                  <a:pt x="671964" y="1782457"/>
                  <a:pt x="677917" y="1803291"/>
                </a:cubicBezTo>
                <a:cubicBezTo>
                  <a:pt x="682482" y="1819270"/>
                  <a:pt x="685612" y="1836060"/>
                  <a:pt x="693683" y="1850587"/>
                </a:cubicBezTo>
                <a:cubicBezTo>
                  <a:pt x="712087" y="1883714"/>
                  <a:pt x="756745" y="1945180"/>
                  <a:pt x="756745" y="1945180"/>
                </a:cubicBezTo>
                <a:cubicBezTo>
                  <a:pt x="801405" y="2079164"/>
                  <a:pt x="739119" y="1915803"/>
                  <a:pt x="804042" y="2024008"/>
                </a:cubicBezTo>
                <a:cubicBezTo>
                  <a:pt x="812592" y="2038258"/>
                  <a:pt x="810589" y="2057478"/>
                  <a:pt x="819807" y="2071305"/>
                </a:cubicBezTo>
                <a:cubicBezTo>
                  <a:pt x="844083" y="2107719"/>
                  <a:pt x="879503" y="2126867"/>
                  <a:pt x="914400" y="2150132"/>
                </a:cubicBezTo>
                <a:cubicBezTo>
                  <a:pt x="935421" y="2181663"/>
                  <a:pt x="965478" y="2208774"/>
                  <a:pt x="977462" y="2244725"/>
                </a:cubicBezTo>
                <a:cubicBezTo>
                  <a:pt x="999220" y="2309997"/>
                  <a:pt x="984010" y="2278195"/>
                  <a:pt x="1024759" y="2339318"/>
                </a:cubicBezTo>
                <a:cubicBezTo>
                  <a:pt x="1019504" y="2370849"/>
                  <a:pt x="1024300" y="2405848"/>
                  <a:pt x="1008993" y="2433911"/>
                </a:cubicBezTo>
                <a:cubicBezTo>
                  <a:pt x="991199" y="2466533"/>
                  <a:pt x="956442" y="2486463"/>
                  <a:pt x="930166" y="2512739"/>
                </a:cubicBezTo>
                <a:lnTo>
                  <a:pt x="788276" y="2654629"/>
                </a:lnTo>
                <a:cubicBezTo>
                  <a:pt x="772510" y="2670394"/>
                  <a:pt x="753346" y="2683374"/>
                  <a:pt x="740979" y="2701925"/>
                </a:cubicBezTo>
                <a:cubicBezTo>
                  <a:pt x="665550" y="2815069"/>
                  <a:pt x="704713" y="2769722"/>
                  <a:pt x="630621" y="2843815"/>
                </a:cubicBezTo>
                <a:cubicBezTo>
                  <a:pt x="585957" y="2977801"/>
                  <a:pt x="648249" y="2814433"/>
                  <a:pt x="583324" y="2922643"/>
                </a:cubicBezTo>
                <a:cubicBezTo>
                  <a:pt x="574774" y="2936893"/>
                  <a:pt x="574991" y="2955075"/>
                  <a:pt x="567559" y="2969939"/>
                </a:cubicBezTo>
                <a:cubicBezTo>
                  <a:pt x="559085" y="2986887"/>
                  <a:pt x="546538" y="3001470"/>
                  <a:pt x="536028" y="3017236"/>
                </a:cubicBezTo>
                <a:cubicBezTo>
                  <a:pt x="530773" y="3054022"/>
                  <a:pt x="520262" y="3090435"/>
                  <a:pt x="520262" y="3127594"/>
                </a:cubicBezTo>
                <a:cubicBezTo>
                  <a:pt x="520262" y="3145753"/>
                  <a:pt x="541377" y="3257472"/>
                  <a:pt x="551793" y="3285249"/>
                </a:cubicBezTo>
                <a:cubicBezTo>
                  <a:pt x="560045" y="3307254"/>
                  <a:pt x="574066" y="3326709"/>
                  <a:pt x="583324" y="3348311"/>
                </a:cubicBezTo>
                <a:cubicBezTo>
                  <a:pt x="589870" y="3363586"/>
                  <a:pt x="588709" y="3382631"/>
                  <a:pt x="599090" y="3395608"/>
                </a:cubicBezTo>
                <a:cubicBezTo>
                  <a:pt x="610926" y="3410404"/>
                  <a:pt x="631830" y="3415009"/>
                  <a:pt x="646386" y="3427139"/>
                </a:cubicBezTo>
                <a:cubicBezTo>
                  <a:pt x="663514" y="3441413"/>
                  <a:pt x="676555" y="3460162"/>
                  <a:pt x="693683" y="3474436"/>
                </a:cubicBezTo>
                <a:cubicBezTo>
                  <a:pt x="708239" y="3486566"/>
                  <a:pt x="726423" y="3493837"/>
                  <a:pt x="740979" y="3505967"/>
                </a:cubicBezTo>
                <a:cubicBezTo>
                  <a:pt x="758107" y="3520240"/>
                  <a:pt x="770677" y="3539575"/>
                  <a:pt x="788276" y="3553263"/>
                </a:cubicBezTo>
                <a:cubicBezTo>
                  <a:pt x="818189" y="3576528"/>
                  <a:pt x="882869" y="3616325"/>
                  <a:pt x="882869" y="3616325"/>
                </a:cubicBezTo>
                <a:cubicBezTo>
                  <a:pt x="956441" y="3726684"/>
                  <a:pt x="914400" y="3689897"/>
                  <a:pt x="993228" y="3742449"/>
                </a:cubicBezTo>
                <a:cubicBezTo>
                  <a:pt x="1012709" y="3800894"/>
                  <a:pt x="994129" y="3782314"/>
                  <a:pt x="1040524" y="3805511"/>
                </a:cubicBezTo>
              </a:path>
            </a:pathLst>
          </a:custGeom>
          <a:solidFill>
            <a:schemeClr val="accent3"/>
          </a:solidFill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10800000">
            <a:off x="6574220" y="2380593"/>
            <a:ext cx="1244478" cy="3547241"/>
          </a:xfrm>
          <a:custGeom>
            <a:avLst/>
            <a:gdLst>
              <a:gd name="connsiteX0" fmla="*/ 663781 w 679547"/>
              <a:gd name="connsiteY0" fmla="*/ 0 h 3547241"/>
              <a:gd name="connsiteX1" fmla="*/ 569188 w 679547"/>
              <a:gd name="connsiteY1" fmla="*/ 126124 h 3547241"/>
              <a:gd name="connsiteX2" fmla="*/ 521892 w 679547"/>
              <a:gd name="connsiteY2" fmla="*/ 236483 h 3547241"/>
              <a:gd name="connsiteX3" fmla="*/ 506126 w 679547"/>
              <a:gd name="connsiteY3" fmla="*/ 693683 h 3547241"/>
              <a:gd name="connsiteX4" fmla="*/ 490361 w 679547"/>
              <a:gd name="connsiteY4" fmla="*/ 756745 h 3547241"/>
              <a:gd name="connsiteX5" fmla="*/ 443064 w 679547"/>
              <a:gd name="connsiteY5" fmla="*/ 945931 h 3547241"/>
              <a:gd name="connsiteX6" fmla="*/ 411533 w 679547"/>
              <a:gd name="connsiteY6" fmla="*/ 1008993 h 3547241"/>
              <a:gd name="connsiteX7" fmla="*/ 301175 w 679547"/>
              <a:gd name="connsiteY7" fmla="*/ 1166648 h 3547241"/>
              <a:gd name="connsiteX8" fmla="*/ 238112 w 679547"/>
              <a:gd name="connsiteY8" fmla="*/ 1261241 h 3547241"/>
              <a:gd name="connsiteX9" fmla="*/ 206581 w 679547"/>
              <a:gd name="connsiteY9" fmla="*/ 1308538 h 3547241"/>
              <a:gd name="connsiteX10" fmla="*/ 190816 w 679547"/>
              <a:gd name="connsiteY10" fmla="*/ 1497724 h 3547241"/>
              <a:gd name="connsiteX11" fmla="*/ 206581 w 679547"/>
              <a:gd name="connsiteY11" fmla="*/ 1545021 h 3547241"/>
              <a:gd name="connsiteX12" fmla="*/ 159285 w 679547"/>
              <a:gd name="connsiteY12" fmla="*/ 1797269 h 3547241"/>
              <a:gd name="connsiteX13" fmla="*/ 64692 w 679547"/>
              <a:gd name="connsiteY13" fmla="*/ 1876097 h 3547241"/>
              <a:gd name="connsiteX14" fmla="*/ 48926 w 679547"/>
              <a:gd name="connsiteY14" fmla="*/ 1923393 h 3547241"/>
              <a:gd name="connsiteX15" fmla="*/ 17395 w 679547"/>
              <a:gd name="connsiteY15" fmla="*/ 1970690 h 3547241"/>
              <a:gd name="connsiteX16" fmla="*/ 1630 w 679547"/>
              <a:gd name="connsiteY16" fmla="*/ 2349062 h 3547241"/>
              <a:gd name="connsiteX17" fmla="*/ 17395 w 679547"/>
              <a:gd name="connsiteY17" fmla="*/ 2443655 h 3547241"/>
              <a:gd name="connsiteX18" fmla="*/ 348471 w 679547"/>
              <a:gd name="connsiteY18" fmla="*/ 2459421 h 3547241"/>
              <a:gd name="connsiteX19" fmla="*/ 395768 w 679547"/>
              <a:gd name="connsiteY19" fmla="*/ 2475186 h 3547241"/>
              <a:gd name="connsiteX20" fmla="*/ 443064 w 679547"/>
              <a:gd name="connsiteY20" fmla="*/ 2506717 h 3547241"/>
              <a:gd name="connsiteX21" fmla="*/ 537657 w 679547"/>
              <a:gd name="connsiteY21" fmla="*/ 2585545 h 3547241"/>
              <a:gd name="connsiteX22" fmla="*/ 600719 w 679547"/>
              <a:gd name="connsiteY22" fmla="*/ 2680138 h 3547241"/>
              <a:gd name="connsiteX23" fmla="*/ 632250 w 679547"/>
              <a:gd name="connsiteY23" fmla="*/ 2727435 h 3547241"/>
              <a:gd name="connsiteX24" fmla="*/ 679547 w 679547"/>
              <a:gd name="connsiteY24" fmla="*/ 2822028 h 3547241"/>
              <a:gd name="connsiteX25" fmla="*/ 663781 w 679547"/>
              <a:gd name="connsiteY25" fmla="*/ 3058510 h 3547241"/>
              <a:gd name="connsiteX26" fmla="*/ 648016 w 679547"/>
              <a:gd name="connsiteY26" fmla="*/ 3121572 h 3547241"/>
              <a:gd name="connsiteX27" fmla="*/ 632250 w 679547"/>
              <a:gd name="connsiteY27" fmla="*/ 3216166 h 3547241"/>
              <a:gd name="connsiteX28" fmla="*/ 600719 w 679547"/>
              <a:gd name="connsiteY28" fmla="*/ 3310759 h 3547241"/>
              <a:gd name="connsiteX29" fmla="*/ 584954 w 679547"/>
              <a:gd name="connsiteY29" fmla="*/ 3358055 h 3547241"/>
              <a:gd name="connsiteX30" fmla="*/ 458830 w 679547"/>
              <a:gd name="connsiteY30" fmla="*/ 3468414 h 3547241"/>
              <a:gd name="connsiteX31" fmla="*/ 411533 w 679547"/>
              <a:gd name="connsiteY31" fmla="*/ 3499945 h 3547241"/>
              <a:gd name="connsiteX32" fmla="*/ 316940 w 679547"/>
              <a:gd name="connsiteY32" fmla="*/ 3547241 h 354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79547" h="3547241">
                <a:moveTo>
                  <a:pt x="663781" y="0"/>
                </a:moveTo>
                <a:cubicBezTo>
                  <a:pt x="633458" y="37904"/>
                  <a:pt x="594285" y="82205"/>
                  <a:pt x="569188" y="126124"/>
                </a:cubicBezTo>
                <a:cubicBezTo>
                  <a:pt x="538017" y="180673"/>
                  <a:pt x="539579" y="183420"/>
                  <a:pt x="521892" y="236483"/>
                </a:cubicBezTo>
                <a:cubicBezTo>
                  <a:pt x="516637" y="388883"/>
                  <a:pt x="515351" y="541472"/>
                  <a:pt x="506126" y="693683"/>
                </a:cubicBezTo>
                <a:cubicBezTo>
                  <a:pt x="504815" y="715311"/>
                  <a:pt x="494610" y="735498"/>
                  <a:pt x="490361" y="756745"/>
                </a:cubicBezTo>
                <a:cubicBezTo>
                  <a:pt x="475405" y="831527"/>
                  <a:pt x="478180" y="875698"/>
                  <a:pt x="443064" y="945931"/>
                </a:cubicBezTo>
                <a:cubicBezTo>
                  <a:pt x="432554" y="966952"/>
                  <a:pt x="423625" y="988840"/>
                  <a:pt x="411533" y="1008993"/>
                </a:cubicBezTo>
                <a:cubicBezTo>
                  <a:pt x="347849" y="1115133"/>
                  <a:pt x="361534" y="1080422"/>
                  <a:pt x="301175" y="1166648"/>
                </a:cubicBezTo>
                <a:cubicBezTo>
                  <a:pt x="279443" y="1197693"/>
                  <a:pt x="259133" y="1229710"/>
                  <a:pt x="238112" y="1261241"/>
                </a:cubicBezTo>
                <a:lnTo>
                  <a:pt x="206581" y="1308538"/>
                </a:lnTo>
                <a:cubicBezTo>
                  <a:pt x="169356" y="1420214"/>
                  <a:pt x="165340" y="1383083"/>
                  <a:pt x="190816" y="1497724"/>
                </a:cubicBezTo>
                <a:cubicBezTo>
                  <a:pt x="194421" y="1513947"/>
                  <a:pt x="201326" y="1529255"/>
                  <a:pt x="206581" y="1545021"/>
                </a:cubicBezTo>
                <a:cubicBezTo>
                  <a:pt x="204540" y="1565432"/>
                  <a:pt x="196799" y="1759755"/>
                  <a:pt x="159285" y="1797269"/>
                </a:cubicBezTo>
                <a:cubicBezTo>
                  <a:pt x="98590" y="1857964"/>
                  <a:pt x="130539" y="1832198"/>
                  <a:pt x="64692" y="1876097"/>
                </a:cubicBezTo>
                <a:cubicBezTo>
                  <a:pt x="59437" y="1891862"/>
                  <a:pt x="56358" y="1908529"/>
                  <a:pt x="48926" y="1923393"/>
                </a:cubicBezTo>
                <a:cubicBezTo>
                  <a:pt x="40452" y="1940340"/>
                  <a:pt x="19487" y="1951858"/>
                  <a:pt x="17395" y="1970690"/>
                </a:cubicBezTo>
                <a:cubicBezTo>
                  <a:pt x="3455" y="2096151"/>
                  <a:pt x="6885" y="2222938"/>
                  <a:pt x="1630" y="2349062"/>
                </a:cubicBezTo>
                <a:cubicBezTo>
                  <a:pt x="6885" y="2380593"/>
                  <a:pt x="-13066" y="2433963"/>
                  <a:pt x="17395" y="2443655"/>
                </a:cubicBezTo>
                <a:cubicBezTo>
                  <a:pt x="122678" y="2477154"/>
                  <a:pt x="238369" y="2450246"/>
                  <a:pt x="348471" y="2459421"/>
                </a:cubicBezTo>
                <a:cubicBezTo>
                  <a:pt x="365032" y="2460801"/>
                  <a:pt x="380002" y="2469931"/>
                  <a:pt x="395768" y="2475186"/>
                </a:cubicBezTo>
                <a:cubicBezTo>
                  <a:pt x="411533" y="2485696"/>
                  <a:pt x="428508" y="2494587"/>
                  <a:pt x="443064" y="2506717"/>
                </a:cubicBezTo>
                <a:cubicBezTo>
                  <a:pt x="564453" y="2607875"/>
                  <a:pt x="420231" y="2507260"/>
                  <a:pt x="537657" y="2585545"/>
                </a:cubicBezTo>
                <a:lnTo>
                  <a:pt x="600719" y="2680138"/>
                </a:lnTo>
                <a:cubicBezTo>
                  <a:pt x="611229" y="2695904"/>
                  <a:pt x="626258" y="2709460"/>
                  <a:pt x="632250" y="2727435"/>
                </a:cubicBezTo>
                <a:cubicBezTo>
                  <a:pt x="654008" y="2792706"/>
                  <a:pt x="638798" y="2760904"/>
                  <a:pt x="679547" y="2822028"/>
                </a:cubicBezTo>
                <a:cubicBezTo>
                  <a:pt x="674292" y="2900855"/>
                  <a:pt x="672051" y="2979942"/>
                  <a:pt x="663781" y="3058510"/>
                </a:cubicBezTo>
                <a:cubicBezTo>
                  <a:pt x="661513" y="3080059"/>
                  <a:pt x="652265" y="3100325"/>
                  <a:pt x="648016" y="3121572"/>
                </a:cubicBezTo>
                <a:cubicBezTo>
                  <a:pt x="641747" y="3152918"/>
                  <a:pt x="640003" y="3185154"/>
                  <a:pt x="632250" y="3216166"/>
                </a:cubicBezTo>
                <a:cubicBezTo>
                  <a:pt x="624189" y="3248410"/>
                  <a:pt x="611229" y="3279228"/>
                  <a:pt x="600719" y="3310759"/>
                </a:cubicBezTo>
                <a:cubicBezTo>
                  <a:pt x="595464" y="3326524"/>
                  <a:pt x="594172" y="3344228"/>
                  <a:pt x="584954" y="3358055"/>
                </a:cubicBezTo>
                <a:cubicBezTo>
                  <a:pt x="532403" y="3436883"/>
                  <a:pt x="569188" y="3394842"/>
                  <a:pt x="458830" y="3468414"/>
                </a:cubicBezTo>
                <a:cubicBezTo>
                  <a:pt x="443064" y="3478924"/>
                  <a:pt x="429509" y="3493953"/>
                  <a:pt x="411533" y="3499945"/>
                </a:cubicBezTo>
                <a:cubicBezTo>
                  <a:pt x="311955" y="3533138"/>
                  <a:pt x="316940" y="3498239"/>
                  <a:pt x="316940" y="3547241"/>
                </a:cubicBezTo>
              </a:path>
            </a:pathLst>
          </a:custGeom>
          <a:solidFill>
            <a:schemeClr val="accent3"/>
          </a:solidFill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612524" y="609600"/>
            <a:ext cx="2083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el </a:t>
            </a:r>
            <a:r>
              <a:rPr lang="en-US" sz="2800" b="1" dirty="0" err="1" smtClean="0"/>
              <a:t>mapa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3057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13" grpId="0"/>
      <p:bldP spid="14" grpId="0" animBg="1"/>
      <p:bldP spid="15" grpId="0" animBg="1"/>
      <p:bldP spid="16" grpId="0" animBg="1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</TotalTime>
  <Words>33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Unidad 2.2 El Vocabulario</vt:lpstr>
      <vt:lpstr>En la clase</vt:lpstr>
      <vt:lpstr>PowerPoint Presentation</vt:lpstr>
      <vt:lpstr>¿Cómo escribimos?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2.2 El Vocabulario</dc:title>
  <dc:creator>Derek Jackson</dc:creator>
  <cp:lastModifiedBy>Derek Jackson</cp:lastModifiedBy>
  <cp:revision>6</cp:revision>
  <dcterms:created xsi:type="dcterms:W3CDTF">2006-08-16T00:00:00Z</dcterms:created>
  <dcterms:modified xsi:type="dcterms:W3CDTF">2015-03-22T17:47:04Z</dcterms:modified>
</cp:coreProperties>
</file>