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83" r:id="rId16"/>
    <p:sldId id="28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5" r:id="rId25"/>
    <p:sldId id="277" r:id="rId26"/>
    <p:sldId id="284" r:id="rId27"/>
    <p:sldId id="278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F2D85B-7D59-4142-B0A9-A243D9AB5CB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7A273A-53A8-4ECB-9FBC-7DD8BE77766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rjackson@onstedspanish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Unidad</a:t>
            </a:r>
            <a:r>
              <a:rPr lang="en-US" dirty="0" smtClean="0">
                <a:solidFill>
                  <a:srgbClr val="92D050"/>
                </a:solidFill>
              </a:rPr>
              <a:t> 7 </a:t>
            </a:r>
            <a:r>
              <a:rPr lang="en-US" dirty="0" err="1" smtClean="0">
                <a:solidFill>
                  <a:srgbClr val="92D050"/>
                </a:solidFill>
              </a:rPr>
              <a:t>Lección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1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En el </a:t>
            </a:r>
            <a:r>
              <a:rPr lang="en-US" dirty="0" err="1" smtClean="0">
                <a:solidFill>
                  <a:srgbClr val="92D050"/>
                </a:solidFill>
              </a:rPr>
              <a:t>cibercafé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Señor</a:t>
            </a:r>
            <a:r>
              <a:rPr lang="en-US" sz="3200" dirty="0" smtClean="0"/>
              <a:t> Jackson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57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Conectar</a:t>
            </a:r>
            <a:r>
              <a:rPr lang="en-US" dirty="0" smtClean="0"/>
              <a:t> a Internet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56" y="2362200"/>
            <a:ext cx="3443287" cy="33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dirección</a:t>
            </a:r>
            <a:r>
              <a:rPr lang="en-US" dirty="0" smtClean="0"/>
              <a:t> </a:t>
            </a:r>
            <a:r>
              <a:rPr lang="en-US" dirty="0" err="1" smtClean="0"/>
              <a:t>electrónica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1914144"/>
            <a:ext cx="76200" cy="12862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3200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srjackson@onstedspanish.com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42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sitio</a:t>
            </a:r>
            <a:r>
              <a:rPr lang="en-US" dirty="0" smtClean="0"/>
              <a:t> Web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154"/>
          <a:stretch/>
        </p:blipFill>
        <p:spPr>
          <a:xfrm>
            <a:off x="914400" y="2133600"/>
            <a:ext cx="777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icono</a:t>
            </a:r>
            <a:r>
              <a:rPr lang="en-US" dirty="0" smtClean="0"/>
              <a:t> / los </a:t>
            </a:r>
            <a:r>
              <a:rPr lang="en-US" dirty="0" err="1" smtClean="0"/>
              <a:t>iconos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3" y="1935163"/>
            <a:ext cx="8045734" cy="4389437"/>
          </a:xfrm>
        </p:spPr>
      </p:pic>
    </p:spTree>
    <p:extLst>
      <p:ext uri="{BB962C8B-B14F-4D97-AF65-F5344CB8AC3E}">
        <p14:creationId xmlns:p14="http://schemas.microsoft.com/office/powerpoint/2010/main" val="11319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mensajero</a:t>
            </a:r>
            <a:r>
              <a:rPr lang="en-US" dirty="0" smtClean="0"/>
              <a:t> </a:t>
            </a:r>
            <a:r>
              <a:rPr lang="en-US" dirty="0" err="1" smtClean="0"/>
              <a:t>instantáneo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38" y="1935163"/>
            <a:ext cx="6328724" cy="4389437"/>
          </a:xfrm>
        </p:spPr>
      </p:pic>
    </p:spTree>
    <p:extLst>
      <p:ext uri="{BB962C8B-B14F-4D97-AF65-F5344CB8AC3E}">
        <p14:creationId xmlns:p14="http://schemas.microsoft.com/office/powerpoint/2010/main" val="17500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Quemar</a:t>
            </a:r>
            <a:r>
              <a:rPr lang="en-US" dirty="0" smtClean="0"/>
              <a:t> un disco </a:t>
            </a:r>
            <a:r>
              <a:rPr lang="en-US" dirty="0" err="1" smtClean="0"/>
              <a:t>compacto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22" y="1935163"/>
            <a:ext cx="5855756" cy="4389437"/>
          </a:xfrm>
        </p:spPr>
      </p:pic>
    </p:spTree>
    <p:extLst>
      <p:ext uri="{BB962C8B-B14F-4D97-AF65-F5344CB8AC3E}">
        <p14:creationId xmlns:p14="http://schemas.microsoft.com/office/powerpoint/2010/main" val="7611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tecnología</a:t>
            </a:r>
            <a:r>
              <a:rPr lang="en-US" dirty="0" smtClean="0"/>
              <a:t> </a:t>
            </a:r>
            <a:r>
              <a:rPr lang="en-US" dirty="0" err="1" smtClean="0"/>
              <a:t>moderna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ordenador</a:t>
            </a:r>
            <a:r>
              <a:rPr lang="en-US" dirty="0" smtClean="0"/>
              <a:t> </a:t>
            </a:r>
            <a:r>
              <a:rPr lang="en-US" dirty="0" err="1"/>
              <a:t>portátil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22" y="1935163"/>
            <a:ext cx="6328955" cy="4389437"/>
          </a:xfrm>
        </p:spPr>
      </p:pic>
    </p:spTree>
    <p:extLst>
      <p:ext uri="{BB962C8B-B14F-4D97-AF65-F5344CB8AC3E}">
        <p14:creationId xmlns:p14="http://schemas.microsoft.com/office/powerpoint/2010/main" val="1248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descargar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  <p:extLst>
      <p:ext uri="{BB962C8B-B14F-4D97-AF65-F5344CB8AC3E}">
        <p14:creationId xmlns:p14="http://schemas.microsoft.com/office/powerpoint/2010/main" val="12700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buscador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88" y="1935163"/>
            <a:ext cx="6270624" cy="4389437"/>
          </a:xfrm>
        </p:spPr>
      </p:pic>
    </p:spTree>
    <p:extLst>
      <p:ext uri="{BB962C8B-B14F-4D97-AF65-F5344CB8AC3E}">
        <p14:creationId xmlns:p14="http://schemas.microsoft.com/office/powerpoint/2010/main" val="38328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Talk about technology</a:t>
            </a:r>
          </a:p>
          <a:p>
            <a:r>
              <a:rPr lang="en-US" sz="3200" dirty="0" smtClean="0"/>
              <a:t>Talk about a series of events</a:t>
            </a:r>
          </a:p>
          <a:p>
            <a:r>
              <a:rPr lang="en-US" sz="3200" dirty="0" smtClean="0"/>
              <a:t>Say what you did (preterit tense continued)</a:t>
            </a:r>
          </a:p>
          <a:p>
            <a:r>
              <a:rPr lang="en-US" sz="3200" dirty="0" smtClean="0"/>
              <a:t>Talk about indefinite or negative situations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2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contraseña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65" y="1935163"/>
            <a:ext cx="6589469" cy="4389437"/>
          </a:xfrm>
        </p:spPr>
      </p:pic>
    </p:spTree>
    <p:extLst>
      <p:ext uri="{BB962C8B-B14F-4D97-AF65-F5344CB8AC3E}">
        <p14:creationId xmlns:p14="http://schemas.microsoft.com/office/powerpoint/2010/main" val="6953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usario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56607"/>
            <a:ext cx="6172200" cy="4098342"/>
          </a:xfrm>
        </p:spPr>
      </p:pic>
    </p:spTree>
    <p:extLst>
      <p:ext uri="{BB962C8B-B14F-4D97-AF65-F5344CB8AC3E}">
        <p14:creationId xmlns:p14="http://schemas.microsoft.com/office/powerpoint/2010/main" val="11565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móvil</a:t>
            </a:r>
            <a:r>
              <a:rPr lang="en-US" dirty="0" smtClean="0"/>
              <a:t> / el </a:t>
            </a:r>
            <a:r>
              <a:rPr lang="en-US" dirty="0" err="1" smtClean="0"/>
              <a:t>celular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4586287" cy="3435288"/>
          </a:xfrm>
        </p:spPr>
      </p:pic>
    </p:spTree>
    <p:extLst>
      <p:ext uri="{BB962C8B-B14F-4D97-AF65-F5344CB8AC3E}">
        <p14:creationId xmlns:p14="http://schemas.microsoft.com/office/powerpoint/2010/main" val="35728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tableta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52" y="1935163"/>
            <a:ext cx="5251495" cy="4389437"/>
          </a:xfrm>
        </p:spPr>
      </p:pic>
    </p:spTree>
    <p:extLst>
      <p:ext uri="{BB962C8B-B14F-4D97-AF65-F5344CB8AC3E}">
        <p14:creationId xmlns:p14="http://schemas.microsoft.com/office/powerpoint/2010/main" val="11317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emoticono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17" y="1935163"/>
            <a:ext cx="6423566" cy="4389437"/>
          </a:xfrm>
        </p:spPr>
      </p:pic>
    </p:spTree>
    <p:extLst>
      <p:ext uri="{BB962C8B-B14F-4D97-AF65-F5344CB8AC3E}">
        <p14:creationId xmlns:p14="http://schemas.microsoft.com/office/powerpoint/2010/main" val="6011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Transmitir</a:t>
            </a:r>
            <a:r>
              <a:rPr lang="en-US" dirty="0" smtClean="0"/>
              <a:t> (</a:t>
            </a:r>
            <a:r>
              <a:rPr lang="en-US" dirty="0" err="1" smtClean="0"/>
              <a:t>música</a:t>
            </a:r>
            <a:r>
              <a:rPr lang="en-US" dirty="0" smtClean="0"/>
              <a:t> / </a:t>
            </a:r>
            <a:r>
              <a:rPr lang="en-US" dirty="0" err="1" smtClean="0"/>
              <a:t>películas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47088"/>
            <a:ext cx="4343400" cy="4020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50796"/>
            <a:ext cx="4343400" cy="40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17989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Words in a series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Entonces</a:t>
            </a:r>
            <a:r>
              <a:rPr lang="en-US" sz="3200" dirty="0" smtClean="0"/>
              <a:t>  - then, so</a:t>
            </a:r>
          </a:p>
          <a:p>
            <a:r>
              <a:rPr lang="en-US" sz="3200" dirty="0" err="1" smtClean="0"/>
              <a:t>Luego</a:t>
            </a:r>
            <a:r>
              <a:rPr lang="en-US" sz="3200" dirty="0" smtClean="0"/>
              <a:t> – later, then</a:t>
            </a:r>
          </a:p>
          <a:p>
            <a:r>
              <a:rPr lang="en-US" sz="3200" dirty="0" err="1" smtClean="0"/>
              <a:t>Más</a:t>
            </a:r>
            <a:r>
              <a:rPr lang="en-US" sz="3200" dirty="0" smtClean="0"/>
              <a:t> </a:t>
            </a:r>
            <a:r>
              <a:rPr lang="en-US" sz="3200" dirty="0" err="1" smtClean="0"/>
              <a:t>tarde</a:t>
            </a:r>
            <a:r>
              <a:rPr lang="en-US" sz="3200" dirty="0" smtClean="0"/>
              <a:t> – later on </a:t>
            </a:r>
          </a:p>
          <a:p>
            <a:r>
              <a:rPr lang="en-US" sz="3200" dirty="0" smtClean="0"/>
              <a:t>Antes – before</a:t>
            </a:r>
          </a:p>
          <a:p>
            <a:r>
              <a:rPr lang="en-US" sz="3200" dirty="0" err="1" smtClean="0"/>
              <a:t>Después</a:t>
            </a:r>
            <a:r>
              <a:rPr lang="en-US" sz="3200" dirty="0" smtClean="0"/>
              <a:t> – after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fotografías</a:t>
            </a:r>
            <a:r>
              <a:rPr lang="en-US" dirty="0" smtClean="0"/>
              <a:t> (</a:t>
            </a:r>
            <a:r>
              <a:rPr lang="en-US" dirty="0" err="1" smtClean="0"/>
              <a:t>fotos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7" name="Picture 3" descr="C:\Users\derekj\AppData\Local\Microsoft\Windows\Temporary Internet Files\Content.IE5\VZVK3749\Photo-tak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36" y="2057400"/>
            <a:ext cx="3810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8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cámara</a:t>
            </a:r>
            <a:r>
              <a:rPr lang="en-US" dirty="0" smtClean="0"/>
              <a:t> digital</a:t>
            </a:r>
            <a:endParaRPr lang="en-US" dirty="0"/>
          </a:p>
        </p:txBody>
      </p:sp>
      <p:pic>
        <p:nvPicPr>
          <p:cNvPr id="2050" name="Picture 2" descr="C:\Users\derekj\AppData\Local\Microsoft\Windows\Temporary Internet Files\Content.IE5\S0ZHYHYI\nikon-J3_digital-camera-thegadgetclub-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85" y="1935163"/>
            <a:ext cx="553522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5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Usamos</a:t>
            </a:r>
            <a:r>
              <a:rPr lang="en-US" dirty="0" smtClean="0"/>
              <a:t> la </a:t>
            </a:r>
            <a:r>
              <a:rPr lang="en-US" dirty="0" err="1" smtClean="0"/>
              <a:t>computadora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623961" cy="34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1981200"/>
            <a:ext cx="1371600" cy="1676400"/>
          </a:xfrm>
          <a:prstGeom prst="straightConnector1">
            <a:avLst/>
          </a:prstGeom>
          <a:ln w="3873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5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ratón</a:t>
            </a:r>
            <a:endParaRPr lang="en-US" dirty="0"/>
          </a:p>
        </p:txBody>
      </p:sp>
      <p:pic>
        <p:nvPicPr>
          <p:cNvPr id="5122" name="Picture 2" descr="http://societyupdate.asse.org/wp-content/uploads/2012/10/D_iStock_000007207702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53702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teclado</a:t>
            </a:r>
            <a:endParaRPr lang="en-US" dirty="0"/>
          </a:p>
        </p:txBody>
      </p:sp>
      <p:pic>
        <p:nvPicPr>
          <p:cNvPr id="6146" name="Picture 2" descr="http://www.hdwallpapersinn.com/wp-content/uploads/2014/10/computer_keyboard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96053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Navegar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Internet</a:t>
            </a:r>
            <a:endParaRPr lang="en-US" dirty="0"/>
          </a:p>
        </p:txBody>
      </p:sp>
      <p:pic>
        <p:nvPicPr>
          <p:cNvPr id="3076" name="Picture 4" descr="http://cdn.history.com/sites/2/2014/02/iStock_000001186054XLarge-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677024" cy="21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132</Words>
  <Application>Microsoft Office PowerPoint</Application>
  <PresentationFormat>On-screen Show (4:3)</PresentationFormat>
  <Paragraphs>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Constantia</vt:lpstr>
      <vt:lpstr>Wingdings 2</vt:lpstr>
      <vt:lpstr>Flow</vt:lpstr>
      <vt:lpstr>Unidad 7 Lección 1 En el cibercafé</vt:lpstr>
      <vt:lpstr>Objectives</vt:lpstr>
      <vt:lpstr>Tomar fotografías (fotos)</vt:lpstr>
      <vt:lpstr>La cámara digital</vt:lpstr>
      <vt:lpstr>Usamos la computadora</vt:lpstr>
      <vt:lpstr>La pantalla </vt:lpstr>
      <vt:lpstr>El ratón</vt:lpstr>
      <vt:lpstr>El teclado</vt:lpstr>
      <vt:lpstr>Navegar por Internet</vt:lpstr>
      <vt:lpstr>Conectar a Internet</vt:lpstr>
      <vt:lpstr>La dirección electrónica</vt:lpstr>
      <vt:lpstr>El sitio Web</vt:lpstr>
      <vt:lpstr>El icono / los iconos  </vt:lpstr>
      <vt:lpstr>El mensajero instantáneo</vt:lpstr>
      <vt:lpstr>Quemar un disco compacto</vt:lpstr>
      <vt:lpstr>El tecnología moderna</vt:lpstr>
      <vt:lpstr>El ordenador portátil</vt:lpstr>
      <vt:lpstr>descargar</vt:lpstr>
      <vt:lpstr>El buscador</vt:lpstr>
      <vt:lpstr>La contraseña</vt:lpstr>
      <vt:lpstr>El nombre de usario</vt:lpstr>
      <vt:lpstr>El móvil / el celular</vt:lpstr>
      <vt:lpstr>La tableta</vt:lpstr>
      <vt:lpstr>El emoticono</vt:lpstr>
      <vt:lpstr>Transmitir (música / películas)</vt:lpstr>
      <vt:lpstr>Otro vocabulario importante</vt:lpstr>
      <vt:lpstr>anteayer</vt:lpstr>
      <vt:lpstr>Words in a series</vt:lpstr>
    </vt:vector>
  </TitlesOfParts>
  <Company>Onsted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 Lección 1</dc:title>
  <dc:creator>Derek Jackson</dc:creator>
  <cp:lastModifiedBy>Derek Jackson</cp:lastModifiedBy>
  <cp:revision>11</cp:revision>
  <dcterms:created xsi:type="dcterms:W3CDTF">2015-05-06T14:18:34Z</dcterms:created>
  <dcterms:modified xsi:type="dcterms:W3CDTF">2016-03-16T16:14:41Z</dcterms:modified>
</cp:coreProperties>
</file>