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45E2-44AC-45E6-9D7A-3C30BDB19ABA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ADB9D-7337-4453-BEE2-908869FEE0EE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en</a:t>
            </a:r>
            <a:r>
              <a:rPr lang="en-US" dirty="0" smtClean="0"/>
              <a:t> Casa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Señor</a:t>
            </a:r>
            <a:r>
              <a:rPr lang="en-US" dirty="0" smtClean="0"/>
              <a:t>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rekj\AppData\Local\Microsoft\Windows\Temporary Internet Files\Content.IE5\PQSX9YZS\secretlondon-purple-presen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4459"/>
            <a:ext cx="3136508" cy="32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rekj\AppData\Local\Microsoft\Windows\Temporary Internet Files\Content.IE5\J1P9JP9N\2760575514_770742d7e9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445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rekj\AppData\Local\Microsoft\Windows\Temporary Internet Files\Content.IE5\S0ZHYHYI\3907190452_ac765f493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2043"/>
            <a:ext cx="3218688" cy="20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16128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425127"/>
            <a:ext cx="282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2096" y="601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Envolver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C:\Users\derekj\AppData\Local\Microsoft\Windows\Temporary Internet Files\Content.IE5\J1P9JP9N\decorating-ideas-with-balloons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decoraciones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25550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8826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decorar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0925"/>
            <a:ext cx="7125113" cy="924475"/>
          </a:xfrm>
        </p:spPr>
        <p:txBody>
          <a:bodyPr/>
          <a:lstStyle/>
          <a:p>
            <a:r>
              <a:rPr lang="en-US" sz="4000" dirty="0" smtClean="0"/>
              <a:t>La fiesta de </a:t>
            </a:r>
            <a:r>
              <a:rPr lang="en-US" sz="4000" dirty="0" err="1" smtClean="0"/>
              <a:t>sorpresa</a:t>
            </a:r>
            <a:endParaRPr lang="en-US" sz="4000" dirty="0"/>
          </a:p>
        </p:txBody>
      </p:sp>
      <p:pic>
        <p:nvPicPr>
          <p:cNvPr id="7171" name="Picture 3" descr="C:\Users\derekj\AppData\Local\Microsoft\Windows\Temporary Internet Files\Content.IE5\VZVK3749\Cupcake Par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6637663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rekj\AppData\Local\Microsoft\Windows\Temporary Internet Files\Content.IE5\S0ZHYHYI\woman-look-surpris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81" y="3352800"/>
            <a:ext cx="252766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derekj\AppData\Local\Microsoft\Windows\Temporary Internet Files\Content.IE5\J1P9JP9N\danc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8554"/>
            <a:ext cx="55816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rekj\AppData\Local\Microsoft\Windows\Temporary Internet Files\Content.IE5\VZVK3749\celine-dion-sing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344091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62660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Bailar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6540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9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¡</a:t>
            </a:r>
            <a:r>
              <a:rPr lang="es-ES" sz="4000" dirty="0" smtClean="0"/>
              <a:t>Feliz</a:t>
            </a:r>
            <a:r>
              <a:rPr lang="en-US" sz="4000" dirty="0" smtClean="0"/>
              <a:t> </a:t>
            </a:r>
            <a:r>
              <a:rPr lang="en-US" sz="4000" dirty="0" err="1" smtClean="0"/>
              <a:t>Cumpleaños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552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</a:t>
            </a:r>
            <a:r>
              <a:rPr lang="en-US" dirty="0" smtClean="0"/>
              <a:t> Important words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Todavía</a:t>
            </a:r>
            <a:r>
              <a:rPr lang="en-US" sz="2800" dirty="0" smtClean="0"/>
              <a:t> - still</a:t>
            </a:r>
          </a:p>
          <a:p>
            <a:r>
              <a:rPr lang="en-US" sz="2800" dirty="0" err="1" smtClean="0"/>
              <a:t>Deber</a:t>
            </a:r>
            <a:r>
              <a:rPr lang="en-US" sz="2800" dirty="0"/>
              <a:t> </a:t>
            </a:r>
            <a:r>
              <a:rPr lang="en-US" sz="2800" dirty="0" smtClean="0"/>
              <a:t>– “should”</a:t>
            </a:r>
          </a:p>
          <a:p>
            <a:r>
              <a:rPr lang="en-US" sz="2800" dirty="0" err="1" smtClean="0"/>
              <a:t>Ya</a:t>
            </a:r>
            <a:r>
              <a:rPr lang="en-US" sz="2800" dirty="0" smtClean="0"/>
              <a:t> – already</a:t>
            </a:r>
          </a:p>
          <a:p>
            <a:r>
              <a:rPr lang="en-US" sz="2800" dirty="0" err="1" smtClean="0"/>
              <a:t>Casi</a:t>
            </a:r>
            <a:r>
              <a:rPr lang="en-US" sz="2800" dirty="0" smtClean="0"/>
              <a:t> – almost</a:t>
            </a:r>
          </a:p>
          <a:p>
            <a:r>
              <a:rPr lang="en-US" sz="2800" dirty="0" smtClean="0"/>
              <a:t>Antes</a:t>
            </a:r>
          </a:p>
          <a:p>
            <a:r>
              <a:rPr lang="en-US" sz="2800" dirty="0" err="1" smtClean="0"/>
              <a:t>Después</a:t>
            </a:r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9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Plan a Party</a:t>
            </a:r>
          </a:p>
          <a:p>
            <a:r>
              <a:rPr lang="en-US" sz="2400" dirty="0" smtClean="0"/>
              <a:t>Talk about chores and responsibilities</a:t>
            </a:r>
          </a:p>
          <a:p>
            <a:r>
              <a:rPr lang="en-US" sz="2400" dirty="0" smtClean="0"/>
              <a:t>Tell someone what to do</a:t>
            </a:r>
          </a:p>
          <a:p>
            <a:r>
              <a:rPr lang="en-US" sz="2400" dirty="0" smtClean="0"/>
              <a:t>Say what you just did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Irregular Verbs in Present tense</a:t>
            </a:r>
          </a:p>
          <a:p>
            <a:r>
              <a:rPr lang="en-US" sz="2400" dirty="0" smtClean="0"/>
              <a:t>Affirmative </a:t>
            </a:r>
            <a:r>
              <a:rPr lang="en-US" sz="2400" dirty="0" err="1" smtClean="0"/>
              <a:t>Tú</a:t>
            </a:r>
            <a:r>
              <a:rPr lang="en-US" sz="2400" dirty="0" smtClean="0"/>
              <a:t> Commands</a:t>
            </a:r>
          </a:p>
          <a:p>
            <a:r>
              <a:rPr lang="en-US" sz="2400" dirty="0" err="1" smtClean="0"/>
              <a:t>Acabar</a:t>
            </a:r>
            <a:r>
              <a:rPr lang="en-US" sz="2400" dirty="0" smtClean="0"/>
              <a:t> de + Infinitive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3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Los </a:t>
            </a:r>
            <a:r>
              <a:rPr lang="en-US" sz="4000" dirty="0" err="1" smtClean="0"/>
              <a:t>quehaceres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rekj\AppData\Local\Microsoft\Windows\Temporary Internet Files\Content.IE5\S0ZHYHYI\old-straw-bro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0131"/>
            <a:ext cx="2652464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rekj\AppData\Local\Microsoft\Windows\Temporary Internet Files\Content.IE5\PQSX9YZS\Boy-taking-out-tras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0131"/>
            <a:ext cx="24003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ekj\AppData\Local\Microsoft\Windows\Temporary Internet Files\Content.IE5\PQSX9YZS\Wash-the-dishes-1286188629_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50481"/>
            <a:ext cx="3535368" cy="26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7232" y="146302"/>
            <a:ext cx="678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Limpiar</a:t>
            </a:r>
            <a:r>
              <a:rPr lang="en-US" sz="4800" dirty="0" smtClean="0"/>
              <a:t> La </a:t>
            </a:r>
            <a:r>
              <a:rPr lang="en-US" sz="4800" dirty="0" err="1" smtClean="0"/>
              <a:t>Cocina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80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4038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rekj\AppData\Local\Microsoft\Windows\Temporary Internet Files\Content.IE5\S0ZHYHYI\man-with-push-mow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38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ekj\AppData\Local\Microsoft\Windows\Temporary Internet Files\Content.IE5\VZVK3749\1_petfood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99" y="2819400"/>
            <a:ext cx="345625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rekj\AppData\Local\Microsoft\Windows\Temporary Internet Files\Content.IE5\S0ZHYHYI\6183677245_317ee3972f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0228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032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450068"/>
            <a:ext cx="31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964793"/>
            <a:ext cx="211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césped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rekj\AppData\Local\Microsoft\Windows\Temporary Internet Files\Content.IE5\S0ZHYHYI\Dyson-D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1652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rekj\AppData\Local\Microsoft\Windows\Temporary Internet Files\Content.IE5\PQSX9YZS\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68296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0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4737"/>
            <a:ext cx="7125113" cy="924475"/>
          </a:xfrm>
        </p:spPr>
        <p:txBody>
          <a:bodyPr/>
          <a:lstStyle/>
          <a:p>
            <a:r>
              <a:rPr lang="en-US" sz="4000" dirty="0" err="1" smtClean="0"/>
              <a:t>En</a:t>
            </a:r>
            <a:r>
              <a:rPr lang="en-US" sz="4000" dirty="0" smtClean="0"/>
              <a:t> la </a:t>
            </a:r>
            <a:r>
              <a:rPr lang="en-US" sz="4000" dirty="0" err="1" smtClean="0"/>
              <a:t>cocina</a:t>
            </a:r>
            <a:endParaRPr lang="en-US" sz="4000" dirty="0"/>
          </a:p>
        </p:txBody>
      </p:sp>
      <p:pic>
        <p:nvPicPr>
          <p:cNvPr id="4098" name="Picture 2" descr="C:\Users\derekj\AppData\Local\Microsoft\Windows\Temporary Internet Files\Content.IE5\J1P9JP9N\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rekj\AppData\Local\Microsoft\Windows\Temporary Internet Files\Content.IE5\J1P9JP9N\9 Set tab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16" y="131921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1112" y="497681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Cocinar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74716" y="5161478"/>
            <a:ext cx="229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 fiesta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69</TotalTime>
  <Words>122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Summer</vt:lpstr>
      <vt:lpstr>Una Fiesta en Casa</vt:lpstr>
      <vt:lpstr>Objectives</vt:lpstr>
      <vt:lpstr>Grammar Points</vt:lpstr>
      <vt:lpstr>Los quehaceres</vt:lpstr>
      <vt:lpstr>PowerPoint Presentation</vt:lpstr>
      <vt:lpstr>PowerPoint Presentation</vt:lpstr>
      <vt:lpstr>PowerPoint Presentation</vt:lpstr>
      <vt:lpstr>En la cocina</vt:lpstr>
      <vt:lpstr>La fiesta</vt:lpstr>
      <vt:lpstr>PowerPoint Presentation</vt:lpstr>
      <vt:lpstr>PowerPoint Presentation</vt:lpstr>
      <vt:lpstr>La fiesta de sorpresa</vt:lpstr>
      <vt:lpstr>PowerPoint Presentation</vt:lpstr>
      <vt:lpstr>¡Feliz Cumpleaños!</vt:lpstr>
      <vt:lpstr>Other Important words</vt:lpstr>
      <vt:lpstr>PowerPoint Presentation</vt:lpstr>
    </vt:vector>
  </TitlesOfParts>
  <Company>Onsted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Fiesta en Casa</dc:title>
  <dc:creator>Derek Jackson</dc:creator>
  <cp:lastModifiedBy>Derek Jackson</cp:lastModifiedBy>
  <cp:revision>7</cp:revision>
  <dcterms:created xsi:type="dcterms:W3CDTF">2015-03-03T13:21:57Z</dcterms:created>
  <dcterms:modified xsi:type="dcterms:W3CDTF">2015-03-03T14:31:32Z</dcterms:modified>
</cp:coreProperties>
</file>