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Unidad</a:t>
            </a:r>
            <a:r>
              <a:rPr 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3 </a:t>
            </a:r>
            <a:r>
              <a:rPr lang="en-US" sz="7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Lecci</a:t>
            </a:r>
            <a:r>
              <a:rPr lang="en-US" sz="7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ó</a:t>
            </a:r>
            <a:r>
              <a:rPr lang="en-US" sz="7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  <a:endParaRPr lang="en-US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</a:t>
            </a:r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Cómo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me </a:t>
            </a:r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queda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1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rekj\AppData\Local\Microsoft\Windows\Temporary Internet Files\Content.IE5\PQSX9YZS\L_tivol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rekj\AppData\Local\Microsoft\Windows\Temporary Internet Files\Content.IE5\VZVK3749\pink-white-zircons-bracelet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8310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0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C:\Users\derekj\AppData\Local\Microsoft\Windows\Temporary Internet Files\Content.IE5\S0ZHYHYI\2448474520_f86c391fb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0324"/>
            <a:ext cx="3048000" cy="4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erekj\AppData\Local\Microsoft\Windows\Temporary Internet Files\Content.IE5\PQSX9YZS\417180885_0d730b456b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rekj\AppData\Local\Microsoft\Windows\Temporary Internet Files\Content.IE5\J1P9JP9N\300px-72571483_dd24f0e5f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9501"/>
            <a:ext cx="3810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rekj\AppData\Local\Microsoft\Windows\Temporary Internet Files\Content.IE5\J1P9JP9N\3234501593_294a127666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56026"/>
            <a:ext cx="4292600" cy="28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rekj\AppData\Local\Microsoft\Windows\Temporary Internet Files\Content.IE5\S0ZHYHYI\ladies-boots-flore-brown-leather-3790-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36" y="3733409"/>
            <a:ext cx="2131060" cy="21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rekj\AppData\Local\Microsoft\Windows\Temporary Internet Files\Content.IE5\VZVK3749\h10_pharmacy_insid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rekj\AppData\Local\Microsoft\Windows\Temporary Internet Files\Content.IE5\S0ZHYHYI\598892444_03bde6fe9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" y="2133600"/>
            <a:ext cx="4511040" cy="29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edia-cdn.tripadvisor.com/media/photo-s/03/ee/1f/b2/getlstd-property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30" y="2053113"/>
            <a:ext cx="4119794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7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derekj\AppData\Local\Microsoft\Windows\Temporary Internet Files\Content.IE5\J1P9JP9N\3639859944_7927c0d2ec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623429" cy="24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rekj\AppData\Local\Microsoft\Windows\Temporary Internet Files\Content.IE5\PQSX9YZS\Internet-explorer-6-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9" y="2133600"/>
            <a:ext cx="3048000" cy="3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erekj\AppData\Local\Microsoft\Windows\Temporary Internet Files\Content.IE5\VZVK3749\closed-sig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30641"/>
            <a:ext cx="3373606" cy="25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rekj\AppData\Local\Microsoft\Windows\Temporary Internet Files\Content.IE5\S0ZHYHYI\AscotSwingCo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3679"/>
            <a:ext cx="3095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erekj\AppData\Local\Microsoft\Windows\Temporary Internet Files\Content.IE5\VZVK3749\9481393624_be68db6b2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44" y="112836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6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Users\derekj\AppData\Local\Microsoft\Windows\Temporary Internet Files\Content.IE5\S0ZHYHYI\5155429626_8e837843a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71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erekj\AppData\Local\Microsoft\Windows\Temporary Internet Files\Content.IE5\PQSX9YZS\boot_shoe_size_conversion_ch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0928" y="2240304"/>
            <a:ext cx="5041736" cy="24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4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ekj\AppData\Local\Microsoft\Windows\Temporary Internet Files\Content.IE5\VZVK3749\leather-belt-for-men-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erekj\AppData\Local\Microsoft\Windows\Temporary Internet Files\Content.IE5\S0ZHYHYI\7597498726_e1913eb8d7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7205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ekj\AppData\Local\Microsoft\Windows\Temporary Internet Files\Content.IE5\PQSX9YZS\Black Pencil Skir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7037"/>
            <a:ext cx="3167349" cy="37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erekj\AppData\Local\Microsoft\Windows\Temporary Internet Files\Content.IE5\J1P9JP9N\cozysweater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11" y="1862769"/>
            <a:ext cx="3258791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6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rekj\AppData\Local\Microsoft\Windows\Temporary Internet Files\Content.IE5\VZVK3749\sandal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67932"/>
            <a:ext cx="5912864" cy="57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7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rekj\AppData\Local\Microsoft\Windows\Temporary Internet Files\Content.IE5\S0ZHYHYI\plaid-checks-background-bla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71938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rekj\AppData\Local\Microsoft\Windows\Temporary Internet Files\Content.IE5\VZVK3749\Colorful_Stripes_Wallpaper_by_linuslundah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7158"/>
            <a:ext cx="3657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rekj\AppData\Local\Microsoft\Windows\Temporary Internet Files\Content.IE5\S0ZHYHYI\BA-4610 - The Ghost Inside Greater Distance Three Quarter T-Shi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3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rekj\AppData\Local\Microsoft\Windows\Temporary Internet Files\Content.IE5\VZVK3749\baggypa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824599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1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251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0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rekj\AppData\Local\Microsoft\Windows\Temporary Internet Files\Content.IE5\S0ZHYHYI\matt-bomer-style-white-collar-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397328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58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</TotalTime>
  <Words>9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Unidad 3 Lección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Lección 1</dc:title>
  <dc:creator>Derek Jackson</dc:creator>
  <cp:lastModifiedBy>Derek Jackson</cp:lastModifiedBy>
  <cp:revision>4</cp:revision>
  <dcterms:created xsi:type="dcterms:W3CDTF">2006-08-16T00:00:00Z</dcterms:created>
  <dcterms:modified xsi:type="dcterms:W3CDTF">2015-01-20T15:40:48Z</dcterms:modified>
</cp:coreProperties>
</file>