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handoutMasterIdLst>
    <p:handoutMasterId r:id="rId43"/>
  </p:handoutMasterIdLst>
  <p:sldIdLst>
    <p:sldId id="330" r:id="rId2"/>
    <p:sldId id="293" r:id="rId3"/>
    <p:sldId id="313" r:id="rId4"/>
    <p:sldId id="294" r:id="rId5"/>
    <p:sldId id="314" r:id="rId6"/>
    <p:sldId id="295" r:id="rId7"/>
    <p:sldId id="315" r:id="rId8"/>
    <p:sldId id="296" r:id="rId9"/>
    <p:sldId id="297" r:id="rId10"/>
    <p:sldId id="298" r:id="rId11"/>
    <p:sldId id="316" r:id="rId12"/>
    <p:sldId id="299" r:id="rId13"/>
    <p:sldId id="300" r:id="rId14"/>
    <p:sldId id="317" r:id="rId15"/>
    <p:sldId id="301" r:id="rId16"/>
    <p:sldId id="318" r:id="rId17"/>
    <p:sldId id="302" r:id="rId18"/>
    <p:sldId id="303" r:id="rId19"/>
    <p:sldId id="320" r:id="rId20"/>
    <p:sldId id="304" r:id="rId21"/>
    <p:sldId id="321" r:id="rId22"/>
    <p:sldId id="305" r:id="rId23"/>
    <p:sldId id="322" r:id="rId24"/>
    <p:sldId id="306" r:id="rId25"/>
    <p:sldId id="323" r:id="rId26"/>
    <p:sldId id="307" r:id="rId27"/>
    <p:sldId id="324" r:id="rId28"/>
    <p:sldId id="308" r:id="rId29"/>
    <p:sldId id="325" r:id="rId30"/>
    <p:sldId id="309" r:id="rId31"/>
    <p:sldId id="310" r:id="rId32"/>
    <p:sldId id="327" r:id="rId33"/>
    <p:sldId id="311" r:id="rId34"/>
    <p:sldId id="269" r:id="rId35"/>
    <p:sldId id="312" r:id="rId36"/>
    <p:sldId id="329" r:id="rId37"/>
    <p:sldId id="286" r:id="rId38"/>
    <p:sldId id="287" r:id="rId39"/>
    <p:sldId id="288" r:id="rId40"/>
    <p:sldId id="289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6"/>
    <a:srgbClr val="CB3334"/>
    <a:srgbClr val="223C97"/>
    <a:srgbClr val="FFF5D7"/>
    <a:srgbClr val="FFC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2" autoAdjust="0"/>
    <p:restoredTop sz="95869" autoAdjust="0"/>
  </p:normalViewPr>
  <p:slideViewPr>
    <p:cSldViewPr snapToGrid="0">
      <p:cViewPr>
        <p:scale>
          <a:sx n="75" d="100"/>
          <a:sy n="75" d="100"/>
        </p:scale>
        <p:origin x="-1074" y="-72"/>
      </p:cViewPr>
      <p:guideLst>
        <p:guide orient="horz" pos="288"/>
        <p:guide orient="horz" pos="2160"/>
        <p:guide orient="horz" pos="3984"/>
        <p:guide orient="horz" pos="816"/>
        <p:guide orient="horz" pos="3024"/>
        <p:guide pos="336"/>
        <p:guide pos="2880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5C5DE8-0941-4825-BC78-EC507CC27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79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891E53-91FB-43B1-B05F-1F3FB0C41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167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55AEE-4671-4544-94F9-9CF26CDF07A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8428D-C43F-4ACE-B0BA-7AE1C1B1B1F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E888F-E607-4C14-8CAD-F6E094B6703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0EAFE-671B-4095-9A94-A2A464F9041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32B49-C36A-4956-981F-911CD117495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3576B-4139-4FFA-B6C9-F710B45C496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F62AF-863E-4939-B5EF-3F67A0AA485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ABB51-CC44-4024-8A7A-4D399F924F1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292D0-173E-463E-9434-964DDD3702A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F9576-6631-4C97-A0FF-56E6DE77A0E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B67E9-CFE7-48CA-914E-C26658638BC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60BF1-1D89-47C8-8A76-C017A6236C9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6AC79-7659-4A31-BC7B-AD0F1CC8A1B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F3584-83BD-4708-86A7-01088B23807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10D15-6277-4992-AE72-2D9F2464403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76B52-C09A-408E-A4A9-10425411B25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FC2F7-74DB-4681-8B3D-E8B7DE66AC9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9BA88-87C5-43B0-A8C6-4310D8818A1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E4733-037C-40B1-B856-9D0653B3B1F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2C13E-B035-4CA3-8DCB-C25145F60FA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159B2-C649-45BE-AE09-ECF124CFD30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17558-9643-44E2-BA78-40CCEA0FBFE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C8C05-8E2B-4600-A177-4427364C626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0BAC6-164B-4342-B17B-708F2AD12FD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9A932-7960-46B9-BF26-73F6057845A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CF4A9-F91B-414B-B4F0-E0D7B14937C0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148AD-6912-407B-9435-28DFD0CBAC5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4328B-5A39-44CF-9D64-17B45AB04A1E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592C3-1BDE-4AA6-A2DC-B04CBE77820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FF172-1D61-4BDB-A5E4-1ED9401A66F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B573D-7416-4A6A-AFB4-A7A623B278A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B98CA-354B-4E0C-B847-BBFFA94FF1D1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D1D72-C9DB-453F-AF51-872AE22E5E8C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C63F9-2E41-49EE-A1C4-83445F521B9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F30FB-3F9F-4B9B-9FB3-838D0C447F8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06871-1367-4348-91DE-6DC61528ECC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BA469-B491-4768-B50B-BC17BCFF036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C3EA5-B0E4-4C93-A127-A6E592ABBDA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D563F-51E3-4330-9628-D902CF4234D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C219BA-E828-4918-BC29-014695C8820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BBD2-6FE2-4F71-8B2B-E30C82C1D3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DCAB-4ACF-4788-BE63-7427F62C45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4D53-0A63-4AA4-9423-A0FE12568F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BB3A-63FD-4641-BF8B-32A5832E81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3A7F7-1729-4F38-AA4E-8B4232EC349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DEBF-319D-4E70-9FA1-E06DC1A0D93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4D03-837F-4E94-ACC9-7925E0F1FD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756B-8CDA-4C4D-A772-9446582528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4FB9-43F9-40AA-A2CE-58D66201CC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54BC-8B88-4532-9E07-8E2AA542DF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7BBBBCB-2F61-4373-A08D-49B3F8659A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Unidad</a:t>
            </a:r>
            <a:r>
              <a:rPr lang="en-US" dirty="0" smtClean="0"/>
              <a:t> 3 </a:t>
            </a:r>
            <a:r>
              <a:rPr lang="en-US" dirty="0" err="1" smtClean="0"/>
              <a:t>Lección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Sr. Jackson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3492500" y="5511800"/>
            <a:ext cx="2133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desayuno</a:t>
            </a:r>
          </a:p>
        </p:txBody>
      </p:sp>
      <p:pic>
        <p:nvPicPr>
          <p:cNvPr id="132102" name="Picture 6" descr="L1_U3_Ls1_el_desayu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714500"/>
            <a:ext cx="31146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11" name="AutoShape 3"/>
          <p:cNvSpPr>
            <a:spLocks noChangeArrowheads="1"/>
          </p:cNvSpPr>
          <p:nvPr/>
        </p:nvSpPr>
        <p:spPr bwMode="auto">
          <a:xfrm>
            <a:off x="3492500" y="5511800"/>
            <a:ext cx="2133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desayuno</a:t>
            </a:r>
          </a:p>
        </p:txBody>
      </p:sp>
      <p:pic>
        <p:nvPicPr>
          <p:cNvPr id="171013" name="Picture 5" descr="el-desayu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28775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7" name="AutoShape 3"/>
          <p:cNvSpPr>
            <a:spLocks noChangeArrowheads="1"/>
          </p:cNvSpPr>
          <p:nvPr/>
        </p:nvSpPr>
        <p:spPr bwMode="auto">
          <a:xfrm>
            <a:off x="3657600" y="5524500"/>
            <a:ext cx="18161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vender</a:t>
            </a:r>
          </a:p>
        </p:txBody>
      </p:sp>
      <p:pic>
        <p:nvPicPr>
          <p:cNvPr id="134149" name="Picture 5" descr="L1_U3_Ls1_ve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143000"/>
            <a:ext cx="43481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5" name="AutoShape 3"/>
          <p:cNvSpPr>
            <a:spLocks noChangeArrowheads="1"/>
          </p:cNvSpPr>
          <p:nvPr/>
        </p:nvSpPr>
        <p:spPr bwMode="auto">
          <a:xfrm>
            <a:off x="3835400" y="5511800"/>
            <a:ext cx="14478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café</a:t>
            </a:r>
          </a:p>
        </p:txBody>
      </p:sp>
      <p:pic>
        <p:nvPicPr>
          <p:cNvPr id="136198" name="Picture 6" descr="L1_U3_Ls1_el_ca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000250"/>
            <a:ext cx="32639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59" name="AutoShape 3"/>
          <p:cNvSpPr>
            <a:spLocks noChangeArrowheads="1"/>
          </p:cNvSpPr>
          <p:nvPr/>
        </p:nvSpPr>
        <p:spPr bwMode="auto">
          <a:xfrm>
            <a:off x="3835400" y="5511800"/>
            <a:ext cx="14478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café</a:t>
            </a:r>
          </a:p>
        </p:txBody>
      </p:sp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2667000" y="1600200"/>
          <a:ext cx="38100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6" name="Image" r:id="rId6" imgW="3809524" imgH="3479365" progId="Photoshop.Image.9">
                  <p:embed/>
                </p:oleObj>
              </mc:Choice>
              <mc:Fallback>
                <p:oleObj name="Image" r:id="rId6" imgW="3809524" imgH="3479365" progId="Photoshop.Image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00200"/>
                        <a:ext cx="38100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ChangeArrowheads="1"/>
          </p:cNvSpPr>
          <p:nvPr/>
        </p:nvSpPr>
        <p:spPr bwMode="auto">
          <a:xfrm>
            <a:off x="3632200" y="5524500"/>
            <a:ext cx="1854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cereal</a:t>
            </a:r>
          </a:p>
        </p:txBody>
      </p:sp>
      <p:pic>
        <p:nvPicPr>
          <p:cNvPr id="13824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6" name="Picture 6" descr="L1_U3_Ls1_el_cere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1371600"/>
            <a:ext cx="266858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/>
          <p:cNvSpPr>
            <a:spLocks noChangeArrowheads="1"/>
          </p:cNvSpPr>
          <p:nvPr/>
        </p:nvSpPr>
        <p:spPr bwMode="auto">
          <a:xfrm>
            <a:off x="3632200" y="5524500"/>
            <a:ext cx="1854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cereal</a:t>
            </a:r>
          </a:p>
        </p:txBody>
      </p:sp>
      <p:pic>
        <p:nvPicPr>
          <p:cNvPr id="17510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5109" name="Object 5"/>
          <p:cNvGraphicFramePr>
            <a:graphicFrameLocks noChangeAspect="1"/>
          </p:cNvGraphicFramePr>
          <p:nvPr/>
        </p:nvGraphicFramePr>
        <p:xfrm>
          <a:off x="3200400" y="2133600"/>
          <a:ext cx="2698750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3" name="Image" r:id="rId6" imgW="2806349" imgH="2615873" progId="Photoshop.Image.9">
                  <p:embed/>
                </p:oleObj>
              </mc:Choice>
              <mc:Fallback>
                <p:oleObj name="Image" r:id="rId6" imgW="2806349" imgH="2615873" progId="Photoshop.Image.9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2698750" cy="251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/>
          <p:cNvSpPr>
            <a:spLocks noChangeArrowheads="1"/>
          </p:cNvSpPr>
          <p:nvPr/>
        </p:nvSpPr>
        <p:spPr bwMode="auto">
          <a:xfrm>
            <a:off x="3644900" y="5511800"/>
            <a:ext cx="18288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huevo</a:t>
            </a:r>
          </a:p>
        </p:txBody>
      </p:sp>
      <p:pic>
        <p:nvPicPr>
          <p:cNvPr id="14029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4" name="Picture 6" descr="L1_U3_Ls1_el_hue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49475"/>
            <a:ext cx="3702050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2"/>
          <p:cNvSpPr>
            <a:spLocks noChangeArrowheads="1"/>
          </p:cNvSpPr>
          <p:nvPr/>
        </p:nvSpPr>
        <p:spPr bwMode="auto">
          <a:xfrm>
            <a:off x="3086100" y="5499100"/>
            <a:ext cx="2943225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jugo de naranja</a:t>
            </a:r>
          </a:p>
        </p:txBody>
      </p:sp>
      <p:pic>
        <p:nvPicPr>
          <p:cNvPr id="142341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2" name="Picture 6" descr="el_jugo_de_naran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1676400"/>
            <a:ext cx="21939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/>
          <p:cNvSpPr>
            <a:spLocks noChangeArrowheads="1"/>
          </p:cNvSpPr>
          <p:nvPr/>
        </p:nvSpPr>
        <p:spPr bwMode="auto">
          <a:xfrm>
            <a:off x="3086100" y="5499100"/>
            <a:ext cx="2943225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jugo de naranja</a:t>
            </a:r>
          </a:p>
        </p:txBody>
      </p:sp>
      <p:pic>
        <p:nvPicPr>
          <p:cNvPr id="179204" name="Picture 4" descr="L1U3Ls1_el_jugo_de_naran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400175"/>
            <a:ext cx="21971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5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9" name="AutoShape 3"/>
          <p:cNvSpPr>
            <a:spLocks noChangeArrowheads="1"/>
          </p:cNvSpPr>
          <p:nvPr/>
        </p:nvSpPr>
        <p:spPr bwMode="auto">
          <a:xfrm>
            <a:off x="3479800" y="5511800"/>
            <a:ext cx="21971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almuerzo</a:t>
            </a:r>
          </a:p>
        </p:txBody>
      </p:sp>
      <p:pic>
        <p:nvPicPr>
          <p:cNvPr id="121862" name="Picture 6" descr="L1_U3_Ls1_el_almuerz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2030413"/>
            <a:ext cx="3921125" cy="27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ChangeArrowheads="1"/>
          </p:cNvSpPr>
          <p:nvPr/>
        </p:nvSpPr>
        <p:spPr bwMode="auto">
          <a:xfrm>
            <a:off x="3733800" y="5524500"/>
            <a:ext cx="16383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la leche</a:t>
            </a:r>
          </a:p>
        </p:txBody>
      </p:sp>
      <p:pic>
        <p:nvPicPr>
          <p:cNvPr id="144389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0" name="Picture 6" descr="L1_U3_Ls1_la_le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04900"/>
            <a:ext cx="48958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ChangeArrowheads="1"/>
          </p:cNvSpPr>
          <p:nvPr/>
        </p:nvSpPr>
        <p:spPr bwMode="auto">
          <a:xfrm>
            <a:off x="3733800" y="5524500"/>
            <a:ext cx="16383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la leche</a:t>
            </a:r>
          </a:p>
        </p:txBody>
      </p:sp>
      <p:pic>
        <p:nvPicPr>
          <p:cNvPr id="181252" name="Picture 4" descr="L1U3Ls1_la_le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219200"/>
            <a:ext cx="31972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3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5" name="AutoShape 3"/>
          <p:cNvSpPr>
            <a:spLocks noChangeArrowheads="1"/>
          </p:cNvSpPr>
          <p:nvPr/>
        </p:nvSpPr>
        <p:spPr bwMode="auto">
          <a:xfrm>
            <a:off x="3987800" y="5511800"/>
            <a:ext cx="11430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pan</a:t>
            </a:r>
          </a:p>
        </p:txBody>
      </p:sp>
      <p:pic>
        <p:nvPicPr>
          <p:cNvPr id="146438" name="Picture 6" descr="L1_U3_Ls1_el_p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2105025"/>
            <a:ext cx="4122737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3987800" y="5511800"/>
            <a:ext cx="11430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pan</a:t>
            </a:r>
          </a:p>
        </p:txBody>
      </p:sp>
      <p:pic>
        <p:nvPicPr>
          <p:cNvPr id="183301" name="Picture 5" descr="L1U3Ls1_el_p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265238"/>
            <a:ext cx="3889375" cy="35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3" name="AutoShape 3"/>
          <p:cNvSpPr>
            <a:spLocks noChangeArrowheads="1"/>
          </p:cNvSpPr>
          <p:nvPr/>
        </p:nvSpPr>
        <p:spPr bwMode="auto">
          <a:xfrm>
            <a:off x="3721100" y="5499100"/>
            <a:ext cx="16637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yogur</a:t>
            </a:r>
          </a:p>
        </p:txBody>
      </p:sp>
      <p:pic>
        <p:nvPicPr>
          <p:cNvPr id="148486" name="Picture 6" descr="L1_U3_Ls1_el_yog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905000"/>
            <a:ext cx="36671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47" name="AutoShape 3"/>
          <p:cNvSpPr>
            <a:spLocks noChangeArrowheads="1"/>
          </p:cNvSpPr>
          <p:nvPr/>
        </p:nvSpPr>
        <p:spPr bwMode="auto">
          <a:xfrm>
            <a:off x="3721100" y="5499100"/>
            <a:ext cx="16637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yogur</a:t>
            </a:r>
          </a:p>
        </p:txBody>
      </p:sp>
      <p:pic>
        <p:nvPicPr>
          <p:cNvPr id="185349" name="Picture 5" descr="L1U3Ls1_el_yog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295400"/>
            <a:ext cx="2554288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1" name="AutoShape 3"/>
          <p:cNvSpPr>
            <a:spLocks noChangeArrowheads="1"/>
          </p:cNvSpPr>
          <p:nvPr/>
        </p:nvSpPr>
        <p:spPr bwMode="auto">
          <a:xfrm>
            <a:off x="3187700" y="5473700"/>
            <a:ext cx="27432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la hamburguesa</a:t>
            </a:r>
          </a:p>
        </p:txBody>
      </p:sp>
      <p:pic>
        <p:nvPicPr>
          <p:cNvPr id="150534" name="Picture 6" descr="Ls1_la_hamburgue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057400"/>
            <a:ext cx="32956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395" name="AutoShape 3"/>
          <p:cNvSpPr>
            <a:spLocks noChangeArrowheads="1"/>
          </p:cNvSpPr>
          <p:nvPr/>
        </p:nvSpPr>
        <p:spPr bwMode="auto">
          <a:xfrm>
            <a:off x="3187700" y="5473700"/>
            <a:ext cx="27432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la hamburguesa</a:t>
            </a:r>
          </a:p>
        </p:txBody>
      </p:sp>
      <p:pic>
        <p:nvPicPr>
          <p:cNvPr id="187397" name="Picture 5" descr="L1U3Ls1_la_hamburgue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1447800"/>
            <a:ext cx="3379787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9" name="AutoShape 3"/>
          <p:cNvSpPr>
            <a:spLocks noChangeArrowheads="1"/>
          </p:cNvSpPr>
          <p:nvPr/>
        </p:nvSpPr>
        <p:spPr bwMode="auto">
          <a:xfrm>
            <a:off x="2197100" y="5486400"/>
            <a:ext cx="47244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n-US" sz="2000" b="1">
                <a:solidFill>
                  <a:srgbClr val="007EC6"/>
                </a:solidFill>
              </a:rPr>
              <a:t>el sándwich de jamón y queso</a:t>
            </a:r>
            <a:endParaRPr lang="en-US" altLang="en-US" sz="2000" b="1">
              <a:solidFill>
                <a:srgbClr val="007EC6"/>
              </a:solidFill>
            </a:endParaRPr>
          </a:p>
        </p:txBody>
      </p:sp>
      <p:pic>
        <p:nvPicPr>
          <p:cNvPr id="152582" name="Picture 6" descr="L1_U3_Ls1_la_merien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3048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3" name="AutoShape 3"/>
          <p:cNvSpPr>
            <a:spLocks noChangeArrowheads="1"/>
          </p:cNvSpPr>
          <p:nvPr/>
        </p:nvSpPr>
        <p:spPr bwMode="auto">
          <a:xfrm>
            <a:off x="2197100" y="5486400"/>
            <a:ext cx="47244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n-US" sz="2000" b="1">
                <a:solidFill>
                  <a:srgbClr val="007EC6"/>
                </a:solidFill>
              </a:rPr>
              <a:t>el sándwich de jamón y queso</a:t>
            </a:r>
            <a:endParaRPr lang="en-US" altLang="en-US" sz="2000" b="1">
              <a:solidFill>
                <a:srgbClr val="007EC6"/>
              </a:solidFill>
            </a:endParaRPr>
          </a:p>
        </p:txBody>
      </p:sp>
      <p:sp>
        <p:nvSpPr>
          <p:cNvPr id="189444" name="AutoShape 4"/>
          <p:cNvSpPr>
            <a:spLocks noChangeArrowheads="1"/>
          </p:cNvSpPr>
          <p:nvPr/>
        </p:nvSpPr>
        <p:spPr bwMode="auto">
          <a:xfrm>
            <a:off x="2844800" y="6019800"/>
            <a:ext cx="3429000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rgbClr val="007EC6"/>
                </a:solidFill>
              </a:rPr>
              <a:t>ham and cheese sandwich</a:t>
            </a:r>
          </a:p>
        </p:txBody>
      </p:sp>
      <p:pic>
        <p:nvPicPr>
          <p:cNvPr id="189445" name="Picture 5" descr="L1U3Ls1_el_sandwi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90650"/>
            <a:ext cx="455453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9" name="AutoShape 3"/>
          <p:cNvSpPr>
            <a:spLocks noChangeArrowheads="1"/>
          </p:cNvSpPr>
          <p:nvPr/>
        </p:nvSpPr>
        <p:spPr bwMode="auto">
          <a:xfrm>
            <a:off x="3479800" y="5511800"/>
            <a:ext cx="21971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el almuerzo</a:t>
            </a:r>
          </a:p>
        </p:txBody>
      </p:sp>
      <p:pic>
        <p:nvPicPr>
          <p:cNvPr id="162821" name="Picture 5" descr="L1U3Ls1_el_almuerz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295400"/>
            <a:ext cx="4500563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7" name="AutoShape 3"/>
          <p:cNvSpPr>
            <a:spLocks noChangeArrowheads="1"/>
          </p:cNvSpPr>
          <p:nvPr/>
        </p:nvSpPr>
        <p:spPr bwMode="auto">
          <a:xfrm>
            <a:off x="3683000" y="5473700"/>
            <a:ext cx="17526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la sopa</a:t>
            </a:r>
          </a:p>
        </p:txBody>
      </p:sp>
      <p:pic>
        <p:nvPicPr>
          <p:cNvPr id="154630" name="Picture 6" descr="L1_U3_Ls1_la_so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133600"/>
            <a:ext cx="36004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5" name="AutoShape 3"/>
          <p:cNvSpPr>
            <a:spLocks noChangeArrowheads="1"/>
          </p:cNvSpPr>
          <p:nvPr/>
        </p:nvSpPr>
        <p:spPr bwMode="auto">
          <a:xfrm>
            <a:off x="3327400" y="5492750"/>
            <a:ext cx="20574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>
                <a:solidFill>
                  <a:srgbClr val="007EC6"/>
                </a:solidFill>
              </a:rPr>
              <a:t>El </a:t>
            </a:r>
            <a:r>
              <a:rPr lang="en-US" altLang="en-US" sz="2000" b="1" dirty="0" err="1">
                <a:solidFill>
                  <a:srgbClr val="007EC6"/>
                </a:solidFill>
              </a:rPr>
              <a:t>plátano</a:t>
            </a:r>
            <a:endParaRPr lang="en-US" altLang="en-US" sz="2000" b="1" dirty="0">
              <a:solidFill>
                <a:srgbClr val="007EC6"/>
              </a:solidFill>
            </a:endParaRPr>
          </a:p>
        </p:txBody>
      </p:sp>
      <p:pic>
        <p:nvPicPr>
          <p:cNvPr id="156678" name="Picture 6" descr="L1_U3_Ls1_la_ban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552575"/>
            <a:ext cx="33242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39" name="AutoShape 3"/>
          <p:cNvSpPr>
            <a:spLocks noChangeArrowheads="1"/>
          </p:cNvSpPr>
          <p:nvPr/>
        </p:nvSpPr>
        <p:spPr bwMode="auto">
          <a:xfrm>
            <a:off x="3530600" y="5473700"/>
            <a:ext cx="20574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 smtClean="0">
                <a:solidFill>
                  <a:srgbClr val="007EC6"/>
                </a:solidFill>
              </a:rPr>
              <a:t>El </a:t>
            </a:r>
            <a:r>
              <a:rPr lang="en-US" altLang="en-US" sz="2000" b="1" dirty="0" err="1" smtClean="0">
                <a:solidFill>
                  <a:srgbClr val="007EC6"/>
                </a:solidFill>
              </a:rPr>
              <a:t>plátano</a:t>
            </a:r>
            <a:endParaRPr lang="en-US" altLang="en-US" sz="2000" b="1" dirty="0">
              <a:solidFill>
                <a:srgbClr val="007EC6"/>
              </a:solidFill>
            </a:endParaRPr>
          </a:p>
        </p:txBody>
      </p:sp>
      <p:pic>
        <p:nvPicPr>
          <p:cNvPr id="193541" name="Picture 5" descr="L1U3Ls1_la_ban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143000"/>
            <a:ext cx="47244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3" name="AutoShape 3"/>
          <p:cNvSpPr>
            <a:spLocks noChangeArrowheads="1"/>
          </p:cNvSpPr>
          <p:nvPr/>
        </p:nvSpPr>
        <p:spPr bwMode="auto">
          <a:xfrm>
            <a:off x="3530600" y="5473700"/>
            <a:ext cx="20574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n-US" sz="2000" b="1">
                <a:solidFill>
                  <a:srgbClr val="007EC6"/>
                </a:solidFill>
              </a:rPr>
              <a:t>la manzana</a:t>
            </a:r>
            <a:endParaRPr lang="en-US" altLang="en-US" sz="2000" b="1">
              <a:solidFill>
                <a:srgbClr val="007EC6"/>
              </a:solidFill>
            </a:endParaRPr>
          </a:p>
        </p:txBody>
      </p:sp>
      <p:pic>
        <p:nvPicPr>
          <p:cNvPr id="158726" name="Picture 6" descr="L1_U3_Ls1_la_manz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6430" r="-1109" b="964"/>
          <a:stretch>
            <a:fillRect/>
          </a:stretch>
        </p:blipFill>
        <p:spPr bwMode="auto">
          <a:xfrm>
            <a:off x="3200400" y="609600"/>
            <a:ext cx="343376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648075" y="5511800"/>
            <a:ext cx="18288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compartir</a:t>
            </a:r>
          </a:p>
        </p:txBody>
      </p:sp>
      <p:pic>
        <p:nvPicPr>
          <p:cNvPr id="30733" name="Picture 13" descr="L1_U3_Ls1_compart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295400"/>
            <a:ext cx="3919537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1" name="AutoShape 3"/>
          <p:cNvSpPr>
            <a:spLocks noChangeArrowheads="1"/>
          </p:cNvSpPr>
          <p:nvPr/>
        </p:nvSpPr>
        <p:spPr bwMode="auto">
          <a:xfrm>
            <a:off x="3708400" y="5473700"/>
            <a:ext cx="17018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las uvas</a:t>
            </a:r>
          </a:p>
        </p:txBody>
      </p:sp>
      <p:pic>
        <p:nvPicPr>
          <p:cNvPr id="160774" name="Picture 6" descr="L1_U3_Ls1_las_uvas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581400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5" name="AutoShape 3"/>
          <p:cNvSpPr>
            <a:spLocks noChangeArrowheads="1"/>
          </p:cNvSpPr>
          <p:nvPr/>
        </p:nvSpPr>
        <p:spPr bwMode="auto">
          <a:xfrm>
            <a:off x="3708400" y="5473700"/>
            <a:ext cx="17018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las uvas</a:t>
            </a:r>
          </a:p>
        </p:txBody>
      </p:sp>
      <p:pic>
        <p:nvPicPr>
          <p:cNvPr id="197637" name="Picture 5" descr="L1U3Ls1_las_uv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362075"/>
            <a:ext cx="393382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3136900" y="5461000"/>
            <a:ext cx="28448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tener ganas de…</a:t>
            </a: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3581400" y="5994400"/>
            <a:ext cx="1943100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rgbClr val="007EC6"/>
                </a:solidFill>
              </a:rPr>
              <a:t>to feel like…</a:t>
            </a:r>
          </a:p>
        </p:txBody>
      </p:sp>
      <p:pic>
        <p:nvPicPr>
          <p:cNvPr id="78855" name="Picture 7" descr="L1_U3_Ls1_tener_ganas_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219200"/>
            <a:ext cx="3810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3441700" y="5461000"/>
            <a:ext cx="22352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tener hambre</a:t>
            </a:r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3657600" y="5994400"/>
            <a:ext cx="1790700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rgbClr val="007EC6"/>
                </a:solidFill>
              </a:rPr>
              <a:t>to be hungry</a:t>
            </a:r>
          </a:p>
        </p:txBody>
      </p:sp>
      <p:pic>
        <p:nvPicPr>
          <p:cNvPr id="80902" name="Picture 6" descr="L1_U3_Ls1_tener_ham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417638"/>
            <a:ext cx="4191000" cy="36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3632200" y="5461000"/>
            <a:ext cx="18542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tener sed</a:t>
            </a:r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3695700" y="5994400"/>
            <a:ext cx="1714500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rgbClr val="007EC6"/>
                </a:solidFill>
              </a:rPr>
              <a:t>to be thirsty</a:t>
            </a:r>
          </a:p>
        </p:txBody>
      </p:sp>
      <p:pic>
        <p:nvPicPr>
          <p:cNvPr id="82950" name="Picture 6" descr="L1_U3_Ls1_tener_s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143000"/>
            <a:ext cx="34401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7" name="AutoShape 3"/>
          <p:cNvSpPr>
            <a:spLocks noChangeArrowheads="1"/>
          </p:cNvSpPr>
          <p:nvPr/>
        </p:nvSpPr>
        <p:spPr bwMode="auto">
          <a:xfrm>
            <a:off x="3765550" y="5511800"/>
            <a:ext cx="1568450" cy="355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la bebida</a:t>
            </a:r>
          </a:p>
        </p:txBody>
      </p:sp>
      <p:graphicFrame>
        <p:nvGraphicFramePr>
          <p:cNvPr id="123912" name="Object 8"/>
          <p:cNvGraphicFramePr>
            <a:graphicFrameLocks noChangeAspect="1"/>
          </p:cNvGraphicFramePr>
          <p:nvPr/>
        </p:nvGraphicFramePr>
        <p:xfrm>
          <a:off x="3733800" y="1066800"/>
          <a:ext cx="15748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6" name="Image" r:id="rId6" imgW="1574048" imgH="3809524" progId="Photoshop.Image.9">
                  <p:embed/>
                </p:oleObj>
              </mc:Choice>
              <mc:Fallback>
                <p:oleObj name="Image" r:id="rId6" imgW="1574048" imgH="3809524" progId="Photoshop.Image.9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066800"/>
                        <a:ext cx="15748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3556000" y="5473700"/>
            <a:ext cx="2006600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nutritivo (a)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3848100" y="6007100"/>
            <a:ext cx="1409700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rgbClr val="007EC6"/>
                </a:solidFill>
              </a:rPr>
              <a:t>nutritious</a:t>
            </a:r>
          </a:p>
        </p:txBody>
      </p:sp>
      <p:pic>
        <p:nvPicPr>
          <p:cNvPr id="84998" name="Picture 6" descr="L1_U3_Ls1_nutritivo_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308100"/>
            <a:ext cx="4648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5" name="AutoShape 3"/>
          <p:cNvSpPr>
            <a:spLocks noChangeArrowheads="1"/>
          </p:cNvSpPr>
          <p:nvPr/>
        </p:nvSpPr>
        <p:spPr bwMode="auto">
          <a:xfrm>
            <a:off x="3765550" y="5511800"/>
            <a:ext cx="1568450" cy="355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la bebida</a:t>
            </a:r>
          </a:p>
        </p:txBody>
      </p:sp>
      <p:pic>
        <p:nvPicPr>
          <p:cNvPr id="166917" name="Picture 5" descr="L1U3Ls1_la_bebi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295400"/>
            <a:ext cx="32527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3752850" y="5562600"/>
            <a:ext cx="1614488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la cena</a:t>
            </a:r>
          </a:p>
        </p:txBody>
      </p:sp>
      <p:pic>
        <p:nvPicPr>
          <p:cNvPr id="125958" name="Picture 6" descr="L1_U3_Ls1_cen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4067175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3" name="AutoShape 3"/>
          <p:cNvSpPr>
            <a:spLocks noChangeArrowheads="1"/>
          </p:cNvSpPr>
          <p:nvPr/>
        </p:nvSpPr>
        <p:spPr bwMode="auto">
          <a:xfrm>
            <a:off x="3752850" y="5562600"/>
            <a:ext cx="1614488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la cena</a:t>
            </a:r>
          </a:p>
        </p:txBody>
      </p:sp>
      <p:pic>
        <p:nvPicPr>
          <p:cNvPr id="168965" name="Picture 5" descr="L1U3Ls1_la_ce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95400"/>
            <a:ext cx="5686425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3" name="AutoShape 3"/>
          <p:cNvSpPr>
            <a:spLocks noChangeArrowheads="1"/>
          </p:cNvSpPr>
          <p:nvPr/>
        </p:nvSpPr>
        <p:spPr bwMode="auto">
          <a:xfrm>
            <a:off x="3648075" y="5511800"/>
            <a:ext cx="18288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compartir</a:t>
            </a:r>
          </a:p>
        </p:txBody>
      </p:sp>
      <p:pic>
        <p:nvPicPr>
          <p:cNvPr id="128005" name="Picture 5" descr="L1_U3_Ls1_compart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295400"/>
            <a:ext cx="3919537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92850"/>
            <a:ext cx="14160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1" name="AutoShape 3"/>
          <p:cNvSpPr>
            <a:spLocks noChangeArrowheads="1"/>
          </p:cNvSpPr>
          <p:nvPr/>
        </p:nvSpPr>
        <p:spPr bwMode="auto">
          <a:xfrm>
            <a:off x="3619500" y="5511800"/>
            <a:ext cx="18669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rgbClr val="007E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7EC6"/>
                </a:solidFill>
              </a:rPr>
              <a:t>la comida</a:t>
            </a:r>
          </a:p>
        </p:txBody>
      </p:sp>
      <p:pic>
        <p:nvPicPr>
          <p:cNvPr id="130053" name="Picture 5" descr="L1_U3_Ls1_la_comi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422400"/>
            <a:ext cx="5129213" cy="33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1522</TotalTime>
  <Words>152</Words>
  <Application>Microsoft Office PowerPoint</Application>
  <PresentationFormat>On-screen Show (4:3)</PresentationFormat>
  <Paragraphs>85</Paragraphs>
  <Slides>40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Sketchbook</vt:lpstr>
      <vt:lpstr>Image</vt:lpstr>
      <vt:lpstr>Unidad 3 Lección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mangesh_j</dc:creator>
  <cp:lastModifiedBy>Derek Jackson</cp:lastModifiedBy>
  <cp:revision>542</cp:revision>
  <dcterms:created xsi:type="dcterms:W3CDTF">2006-10-17T08:59:28Z</dcterms:created>
  <dcterms:modified xsi:type="dcterms:W3CDTF">2017-04-17T12:52:26Z</dcterms:modified>
</cp:coreProperties>
</file>