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49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1AA69BC-62D5-4D5C-B87D-AAD4996F8B3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8C9-5D4A-4D83-A1E9-684A38C2D48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54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69BC-62D5-4D5C-B87D-AAD4996F8B3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8C9-5D4A-4D83-A1E9-684A38C2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3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69BC-62D5-4D5C-B87D-AAD4996F8B3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8C9-5D4A-4D83-A1E9-684A38C2D48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93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69BC-62D5-4D5C-B87D-AAD4996F8B3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8C9-5D4A-4D83-A1E9-684A38C2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69BC-62D5-4D5C-B87D-AAD4996F8B3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8C9-5D4A-4D83-A1E9-684A38C2D48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75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69BC-62D5-4D5C-B87D-AAD4996F8B3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8C9-5D4A-4D83-A1E9-684A38C2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3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69BC-62D5-4D5C-B87D-AAD4996F8B3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8C9-5D4A-4D83-A1E9-684A38C2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8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69BC-62D5-4D5C-B87D-AAD4996F8B3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8C9-5D4A-4D83-A1E9-684A38C2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3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69BC-62D5-4D5C-B87D-AAD4996F8B3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8C9-5D4A-4D83-A1E9-684A38C2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3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69BC-62D5-4D5C-B87D-AAD4996F8B3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8C9-5D4A-4D83-A1E9-684A38C2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4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69BC-62D5-4D5C-B87D-AAD4996F8B3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08C9-5D4A-4D83-A1E9-684A38C2D48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6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AA69BC-62D5-4D5C-B87D-AAD4996F8B3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2C108C9-5D4A-4D83-A1E9-684A38C2D48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23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números</a:t>
            </a:r>
            <a:r>
              <a:rPr lang="en-US" dirty="0" smtClean="0"/>
              <a:t> </a:t>
            </a:r>
            <a:r>
              <a:rPr lang="en-US" dirty="0" err="1" smtClean="0"/>
              <a:t>ordinales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Sr. Jackson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389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Noveno</a:t>
            </a:r>
            <a:r>
              <a:rPr lang="en-US" dirty="0" smtClean="0"/>
              <a:t>(a)</a:t>
            </a:r>
            <a:endParaRPr lang="en-US" dirty="0"/>
          </a:p>
        </p:txBody>
      </p:sp>
      <p:pic>
        <p:nvPicPr>
          <p:cNvPr id="8194" name="Picture 2" descr="http://beethovens9thsymphony.touchpress.com/assets/Uploads/B9-Logo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973" y="2412125"/>
            <a:ext cx="9422053" cy="303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28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Décimo</a:t>
            </a:r>
            <a:r>
              <a:rPr lang="en-US" dirty="0" smtClean="0"/>
              <a:t>(a)</a:t>
            </a:r>
            <a:endParaRPr lang="en-US" dirty="0"/>
          </a:p>
        </p:txBody>
      </p:sp>
      <p:pic>
        <p:nvPicPr>
          <p:cNvPr id="9218" name="Picture 2" descr="http://k-9kuts.com/wp-content/uploads/2014/11/10th-anniversary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857" y="1690688"/>
            <a:ext cx="5964769" cy="397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43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Primer(o/a)</a:t>
            </a:r>
            <a:endParaRPr lang="en-US" dirty="0"/>
          </a:p>
        </p:txBody>
      </p:sp>
      <p:pic>
        <p:nvPicPr>
          <p:cNvPr id="10242" name="Picture 2" descr="https://i.ytimg.com/vi/BapzjxDfXBU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115" y="1659486"/>
            <a:ext cx="8548085" cy="480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32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Segundo(a)</a:t>
            </a:r>
            <a:endParaRPr lang="en-US" dirty="0"/>
          </a:p>
        </p:txBody>
      </p:sp>
      <p:pic>
        <p:nvPicPr>
          <p:cNvPr id="1026" name="Picture 2" descr="http://cdn-5.freeclipartnow.com/d/10884-1/2nd-place-barnsta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143" y="1690688"/>
            <a:ext cx="4322989" cy="428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83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Tercer</a:t>
            </a:r>
            <a:r>
              <a:rPr lang="en-US" dirty="0" smtClean="0"/>
              <a:t>(o/a)</a:t>
            </a:r>
            <a:endParaRPr lang="en-US" dirty="0"/>
          </a:p>
        </p:txBody>
      </p:sp>
      <p:pic>
        <p:nvPicPr>
          <p:cNvPr id="2052" name="Picture 4" descr="http://trafficshowdown.com/dailynews/wp-content/uploads/2011/12/3rd-day-of-christm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125" y="1442598"/>
            <a:ext cx="4999749" cy="498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75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Cuarto(a)</a:t>
            </a:r>
            <a:endParaRPr lang="en-US" dirty="0"/>
          </a:p>
        </p:txBody>
      </p:sp>
      <p:pic>
        <p:nvPicPr>
          <p:cNvPr id="3074" name="Picture 2" descr="http://www.webweaver.nu/clipart/img/holidays/4th-july/july4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878" y="1306073"/>
            <a:ext cx="4022287" cy="460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46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Quinto</a:t>
            </a:r>
            <a:r>
              <a:rPr lang="en-US" dirty="0" smtClean="0"/>
              <a:t>(a)</a:t>
            </a:r>
            <a:endParaRPr lang="en-US" dirty="0"/>
          </a:p>
        </p:txBody>
      </p:sp>
      <p:pic>
        <p:nvPicPr>
          <p:cNvPr id="4098" name="Picture 2" descr="http://fortcasparacademy.com/wp-content/uploads/2012/07/Fifth-Grade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9869" y="2427287"/>
            <a:ext cx="6248400" cy="374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44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Sexto</a:t>
            </a:r>
            <a:r>
              <a:rPr lang="en-US" dirty="0" smtClean="0"/>
              <a:t>(a)</a:t>
            </a:r>
            <a:endParaRPr lang="en-US" dirty="0"/>
          </a:p>
        </p:txBody>
      </p:sp>
      <p:pic>
        <p:nvPicPr>
          <p:cNvPr id="5122" name="Picture 2" descr="http://wheresthejump.com/wp-content/uploads/2015/06/the-sixth-sense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08724" y="2286000"/>
            <a:ext cx="7150689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63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Séptimo</a:t>
            </a:r>
            <a:r>
              <a:rPr lang="en-US" dirty="0" smtClean="0"/>
              <a:t>(a)</a:t>
            </a:r>
            <a:endParaRPr lang="en-US" dirty="0"/>
          </a:p>
        </p:txBody>
      </p:sp>
      <p:pic>
        <p:nvPicPr>
          <p:cNvPr id="6146" name="Picture 2" descr="http://www.spitzer.caltech.edu/uploaded_files/graphics/high_definition_graphics/0006/1906/birthday-candles-rect.jpg?128293058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5718" y="2286000"/>
            <a:ext cx="713670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45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Octavo(a)</a:t>
            </a:r>
            <a:endParaRPr lang="en-US" dirty="0"/>
          </a:p>
        </p:txBody>
      </p:sp>
      <p:pic>
        <p:nvPicPr>
          <p:cNvPr id="7170" name="Picture 2" descr="http://3n0wih4e65co44c91ah9jeo1.wpengine.netdna-cdn.com/wp-content/uploads/2013/05/8th-st.-sig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899" y="1563817"/>
            <a:ext cx="6396202" cy="425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83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</TotalTime>
  <Words>26</Words>
  <Application>Microsoft Office PowerPoint</Application>
  <PresentationFormat>Custom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Integral</vt:lpstr>
      <vt:lpstr>Los números ordinales</vt:lpstr>
      <vt:lpstr>Primer(o/a)</vt:lpstr>
      <vt:lpstr>Segundo(a)</vt:lpstr>
      <vt:lpstr>Tercer(o/a)</vt:lpstr>
      <vt:lpstr>Cuarto(a)</vt:lpstr>
      <vt:lpstr>Quinto(a)</vt:lpstr>
      <vt:lpstr>Sexto(a)</vt:lpstr>
      <vt:lpstr>Séptimo(a)</vt:lpstr>
      <vt:lpstr>Octavo(a)</vt:lpstr>
      <vt:lpstr>Noveno(a)</vt:lpstr>
      <vt:lpstr>Décimo(a)</vt:lpstr>
    </vt:vector>
  </TitlesOfParts>
  <Company>Onsted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números ordinales</dc:title>
  <dc:creator>Derek Jackson</dc:creator>
  <cp:lastModifiedBy>Derek Jackson</cp:lastModifiedBy>
  <cp:revision>5</cp:revision>
  <dcterms:created xsi:type="dcterms:W3CDTF">2015-11-23T13:18:42Z</dcterms:created>
  <dcterms:modified xsi:type="dcterms:W3CDTF">2016-12-07T12:35:33Z</dcterms:modified>
</cp:coreProperties>
</file>