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Señor</a:t>
            </a:r>
            <a:r>
              <a:rPr lang="en-US" sz="3200" dirty="0" smtClean="0"/>
              <a:t> Jackson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4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0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1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9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Practicamos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Escribe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:  I was nine when I was living in Ohio.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I was a young (boy/girl), I played baseball.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7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past tense in Spanish</a:t>
            </a:r>
          </a:p>
          <a:p>
            <a:r>
              <a:rPr lang="en-US" dirty="0" smtClean="0"/>
              <a:t>Used to describe something that </a:t>
            </a:r>
            <a:r>
              <a:rPr lang="en-US" i="1" dirty="0" smtClean="0"/>
              <a:t>was not perfected or not completed</a:t>
            </a:r>
            <a:r>
              <a:rPr lang="en-US" dirty="0"/>
              <a:t> </a:t>
            </a:r>
            <a:r>
              <a:rPr lang="en-US" dirty="0" smtClean="0"/>
              <a:t>in the past</a:t>
            </a:r>
          </a:p>
          <a:p>
            <a:pPr lvl="1"/>
            <a:r>
              <a:rPr lang="en-US" dirty="0" smtClean="0"/>
              <a:t>Something that was happening</a:t>
            </a:r>
          </a:p>
          <a:p>
            <a:pPr lvl="1"/>
            <a:r>
              <a:rPr lang="en-US" dirty="0" smtClean="0"/>
              <a:t>Something you used to do</a:t>
            </a:r>
          </a:p>
          <a:p>
            <a:pPr lvl="1"/>
            <a:r>
              <a:rPr lang="en-US" dirty="0" smtClean="0"/>
              <a:t>Say how old someone was</a:t>
            </a:r>
          </a:p>
          <a:p>
            <a:pPr lvl="1"/>
            <a:r>
              <a:rPr lang="en-US" dirty="0" smtClean="0"/>
              <a:t>Tell what time it was</a:t>
            </a:r>
          </a:p>
        </p:txBody>
      </p:sp>
    </p:spTree>
    <p:extLst>
      <p:ext uri="{BB962C8B-B14F-4D97-AF65-F5344CB8AC3E}">
        <p14:creationId xmlns:p14="http://schemas.microsoft.com/office/powerpoint/2010/main" val="396752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-AR Verbs in Imperfect Tense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87036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aba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572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aba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572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aban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82636" y="3310235"/>
            <a:ext cx="148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abas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31023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abais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87036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ábamos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2654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8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0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-ER / -IR Verbs in Imperfect Tense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33700" y="42672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0564" y="187036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ía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470564" y="4495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ía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470564" y="3310235"/>
            <a:ext cx="125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ías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87036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íamos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2054" y="3310235"/>
            <a:ext cx="143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íais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495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ían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949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Salir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8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828800"/>
            <a:ext cx="0" cy="388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33700" y="29718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47555" y="4419600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8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irregulars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terrible three”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</TotalTime>
  <Words>114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The Imperfect Tense</vt:lpstr>
      <vt:lpstr>Overview</vt:lpstr>
      <vt:lpstr>-AR Verbs in Imperfect Tense</vt:lpstr>
      <vt:lpstr>Mirar</vt:lpstr>
      <vt:lpstr>Practicar</vt:lpstr>
      <vt:lpstr>-ER / -IR Verbs in Imperfect Tense</vt:lpstr>
      <vt:lpstr>Salir</vt:lpstr>
      <vt:lpstr>Comer</vt:lpstr>
      <vt:lpstr>Imperfect irregulars</vt:lpstr>
      <vt:lpstr>Ser</vt:lpstr>
      <vt:lpstr>IR</vt:lpstr>
      <vt:lpstr>Ver</vt:lpstr>
      <vt:lpstr>¡Practicamos!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Imperfect Tense</dc:title>
  <dc:creator>Derek Jackson</dc:creator>
  <cp:lastModifiedBy>Derek Jackson</cp:lastModifiedBy>
  <cp:revision>6</cp:revision>
  <dcterms:created xsi:type="dcterms:W3CDTF">2006-08-16T00:00:00Z</dcterms:created>
  <dcterms:modified xsi:type="dcterms:W3CDTF">2015-09-08T23:19:20Z</dcterms:modified>
</cp:coreProperties>
</file>