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7406640" cy="2386584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The Preterit Tense</a:t>
            </a:r>
            <a:br>
              <a:rPr lang="en-US" sz="7200" dirty="0" smtClean="0"/>
            </a:br>
            <a:r>
              <a:rPr lang="en-US" sz="7200" dirty="0" smtClean="0"/>
              <a:t>-ER/-IR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en-US" sz="5400" dirty="0" err="1" smtClean="0"/>
              <a:t>Señor</a:t>
            </a:r>
            <a:r>
              <a:rPr lang="en-US" sz="5400" dirty="0" smtClean="0"/>
              <a:t> Jackson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823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Let’s Recap!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00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Tell your table partner the endings for –AR Verbs</a:t>
            </a:r>
          </a:p>
          <a:p>
            <a:r>
              <a:rPr lang="en-US" sz="4000" dirty="0" smtClean="0"/>
              <a:t>Now, stomp the Irregular Endings for the “</a:t>
            </a:r>
            <a:r>
              <a:rPr lang="en-US" sz="4000" dirty="0" err="1" smtClean="0"/>
              <a:t>Yo</a:t>
            </a:r>
            <a:r>
              <a:rPr lang="en-US" sz="4000" dirty="0" smtClean="0"/>
              <a:t>” form!!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719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-ER/-IR Verbs in Preterit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73" y="129540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Verbs that end in –ER and –IR take the same endings in the preterit tense.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2971800"/>
            <a:ext cx="0" cy="31242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781300" y="38100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84318" y="49530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4600" y="2971800"/>
            <a:ext cx="434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</a:rPr>
              <a:t>   Í      </a:t>
            </a:r>
            <a:r>
              <a:rPr lang="en-US" sz="6000" dirty="0" err="1" smtClean="0">
                <a:solidFill>
                  <a:srgbClr val="0000FF"/>
                </a:solidFill>
              </a:rPr>
              <a:t>imos</a:t>
            </a:r>
            <a:endParaRPr lang="en-US" sz="6000" dirty="0" smtClean="0">
              <a:solidFill>
                <a:srgbClr val="0000FF"/>
              </a:solidFill>
            </a:endParaRPr>
          </a:p>
          <a:p>
            <a:r>
              <a:rPr lang="en-US" sz="6000" dirty="0" smtClean="0">
                <a:solidFill>
                  <a:srgbClr val="0000FF"/>
                </a:solidFill>
              </a:rPr>
              <a:t> </a:t>
            </a:r>
            <a:r>
              <a:rPr lang="en-US" sz="6000" dirty="0" err="1" smtClean="0">
                <a:solidFill>
                  <a:srgbClr val="0000FF"/>
                </a:solidFill>
              </a:rPr>
              <a:t>iste</a:t>
            </a:r>
            <a:r>
              <a:rPr lang="en-US" sz="6000" dirty="0" smtClean="0">
                <a:solidFill>
                  <a:srgbClr val="0000FF"/>
                </a:solidFill>
              </a:rPr>
              <a:t>	 </a:t>
            </a:r>
            <a:r>
              <a:rPr lang="en-US" sz="6000" dirty="0" err="1" smtClean="0">
                <a:solidFill>
                  <a:srgbClr val="0000FF"/>
                </a:solidFill>
              </a:rPr>
              <a:t>isteis</a:t>
            </a:r>
            <a:endParaRPr lang="en-US" sz="6000" dirty="0" smtClean="0">
              <a:solidFill>
                <a:srgbClr val="0000FF"/>
              </a:solidFill>
            </a:endParaRPr>
          </a:p>
          <a:p>
            <a:r>
              <a:rPr lang="en-US" sz="6000" dirty="0" smtClean="0">
                <a:solidFill>
                  <a:srgbClr val="0000FF"/>
                </a:solidFill>
              </a:rPr>
              <a:t>  </a:t>
            </a:r>
            <a:r>
              <a:rPr lang="en-US" sz="6000" dirty="0" err="1" smtClean="0">
                <a:solidFill>
                  <a:srgbClr val="0000FF"/>
                </a:solidFill>
              </a:rPr>
              <a:t>ió</a:t>
            </a:r>
            <a:r>
              <a:rPr lang="en-US" sz="6000" dirty="0" smtClean="0">
                <a:solidFill>
                  <a:srgbClr val="0000FF"/>
                </a:solidFill>
              </a:rPr>
              <a:t>     </a:t>
            </a:r>
            <a:r>
              <a:rPr lang="en-US" sz="6000" dirty="0" err="1" smtClean="0">
                <a:solidFill>
                  <a:srgbClr val="0000FF"/>
                </a:solidFill>
              </a:rPr>
              <a:t>ieron</a:t>
            </a:r>
            <a:endParaRPr lang="en-US" sz="6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225" y="1447800"/>
            <a:ext cx="4439099" cy="4800600"/>
          </a:xfrm>
        </p:spPr>
      </p:pic>
    </p:spTree>
    <p:extLst>
      <p:ext uri="{BB962C8B-B14F-4D97-AF65-F5344CB8AC3E}">
        <p14:creationId xmlns:p14="http://schemas.microsoft.com/office/powerpoint/2010/main" val="41841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Let’s Practice Together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5400" dirty="0" smtClean="0"/>
              <a:t>              Vender</a:t>
            </a:r>
            <a:endParaRPr lang="en-US" sz="5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781300" y="38100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781300" y="46482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409209" y="2722418"/>
            <a:ext cx="0" cy="29718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You and your table partner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Comer</a:t>
            </a:r>
            <a:endParaRPr lang="en-US" sz="60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781300" y="38100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781300" y="48006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381500" y="2812473"/>
            <a:ext cx="0" cy="304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6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You Alone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/>
              <a:t>Subir</a:t>
            </a:r>
            <a:endParaRPr lang="en-US" sz="54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781300" y="38100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781300" y="4800600"/>
            <a:ext cx="3276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419600" y="2570018"/>
            <a:ext cx="0" cy="3276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2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76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The Preterit Tense -ER/-IR</vt:lpstr>
      <vt:lpstr>Let’s Recap!</vt:lpstr>
      <vt:lpstr>-ER/-IR Verbs in Preterit Tense</vt:lpstr>
      <vt:lpstr>PowerPoint Presentation</vt:lpstr>
      <vt:lpstr>Let’s Practice Together</vt:lpstr>
      <vt:lpstr>You and your table partner</vt:lpstr>
      <vt:lpstr>You Alone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Preterit Tense -ER/-IR</dc:title>
  <dc:creator>Derek Jackson</dc:creator>
  <cp:lastModifiedBy>Derek Jackson</cp:lastModifiedBy>
  <cp:revision>10</cp:revision>
  <dcterms:created xsi:type="dcterms:W3CDTF">2006-08-16T00:00:00Z</dcterms:created>
  <dcterms:modified xsi:type="dcterms:W3CDTF">2014-01-27T17:27:52Z</dcterms:modified>
</cp:coreProperties>
</file>