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5.2 Verbs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Señor</a:t>
            </a:r>
            <a:r>
              <a:rPr lang="en-US" dirty="0" smtClean="0"/>
              <a:t> Jackson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4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Decir</a:t>
            </a:r>
            <a:endParaRPr lang="en-US" sz="4000" dirty="0"/>
          </a:p>
        </p:txBody>
      </p:sp>
      <p:pic>
        <p:nvPicPr>
          <p:cNvPr id="9218" name="Picture 2" descr="C:\Users\derekj\AppData\Local\Microsoft\Windows\Temporary Internet Files\Content.IE5\S0ZHYHYI\talking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06575"/>
            <a:ext cx="670560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Dar </a:t>
            </a:r>
            <a:r>
              <a:rPr lang="en-US" sz="4000" dirty="0" err="1" smtClean="0"/>
              <a:t>una</a:t>
            </a:r>
            <a:r>
              <a:rPr lang="en-US" sz="4000" dirty="0" smtClean="0"/>
              <a:t> fiesta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rekj\AppData\Local\Microsoft\Windows\Temporary Internet Files\Content.IE5\J1P9JP9N\new-years-part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9818"/>
            <a:ext cx="5867400" cy="44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3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Abrir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rekj\AppData\Local\Microsoft\Windows\Temporary Internet Files\Content.IE5\VZVK3749\2936937247_a44e91ca09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7404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8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Buscar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rekj\AppData\Local\Microsoft\Windows\Temporary Internet Files\Content.IE5\J1P9JP9N\Binoculars_transparent_PNG_by_AbsurdWordPreferre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5" y="0"/>
            <a:ext cx="87529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1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Invitar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rekj\AppData\Local\Microsoft\Windows\Temporary Internet Files\Content.IE5\S0ZHYHYI\birthday-invitation-card-7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04825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7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Recibir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rekj\AppData\Local\Microsoft\Windows\Temporary Internet Files\Content.IE5\J1P9JP9N\220px-Kiel-Baltic-Hurricanes-Spiel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215640" cy="428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7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Salir</a:t>
            </a:r>
            <a:endParaRPr lang="en-US" sz="4000" dirty="0"/>
          </a:p>
        </p:txBody>
      </p:sp>
      <p:pic>
        <p:nvPicPr>
          <p:cNvPr id="6146" name="Picture 2" descr="C:\Users\derekj\AppData\Local\Microsoft\Windows\Temporary Internet Files\Content.IE5\VZVK3749\2997759460_061bd96a2d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3861792" cy="51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24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Traer</a:t>
            </a:r>
            <a:endParaRPr lang="en-US" dirty="0"/>
          </a:p>
        </p:txBody>
      </p:sp>
      <p:pic>
        <p:nvPicPr>
          <p:cNvPr id="7170" name="Picture 2" descr="http://treymorgan.net/wp-content/uploads/2011/12/gift-clubs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35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27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Venir</a:t>
            </a:r>
            <a:endParaRPr lang="en-US" sz="40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038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429509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</TotalTime>
  <Words>16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Chapter 5.2 Verbs</vt:lpstr>
      <vt:lpstr>Dar una fiesta</vt:lpstr>
      <vt:lpstr>Abrir</vt:lpstr>
      <vt:lpstr>Buscar</vt:lpstr>
      <vt:lpstr>Invitar</vt:lpstr>
      <vt:lpstr>Recibir</vt:lpstr>
      <vt:lpstr>Salir</vt:lpstr>
      <vt:lpstr>Traer</vt:lpstr>
      <vt:lpstr>Venir</vt:lpstr>
      <vt:lpstr>Decir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5.2 Verbs</dc:title>
  <dc:creator>Derek Jackson</dc:creator>
  <cp:lastModifiedBy>Derek Jackson</cp:lastModifiedBy>
  <cp:revision>3</cp:revision>
  <dcterms:created xsi:type="dcterms:W3CDTF">2006-08-16T00:00:00Z</dcterms:created>
  <dcterms:modified xsi:type="dcterms:W3CDTF">2015-03-03T14:45:22Z</dcterms:modified>
</cp:coreProperties>
</file>