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and Past Participles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Señor</a:t>
            </a:r>
            <a:r>
              <a:rPr lang="en-US" dirty="0" smtClean="0"/>
              <a:t> 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9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you use a verb to form an adjective, it’s called a past participle.</a:t>
            </a:r>
          </a:p>
          <a:p>
            <a:pPr lvl="1"/>
            <a:r>
              <a:rPr lang="en-US" sz="2000" dirty="0" smtClean="0"/>
              <a:t>Ex.  To close  - closed (</a:t>
            </a:r>
            <a:r>
              <a:rPr lang="en-US" sz="2000" dirty="0" err="1" smtClean="0"/>
              <a:t>adj</a:t>
            </a:r>
            <a:r>
              <a:rPr lang="en-US" sz="2000" dirty="0" smtClean="0"/>
              <a:t>/past part)</a:t>
            </a:r>
          </a:p>
          <a:p>
            <a:pPr lvl="1"/>
            <a:r>
              <a:rPr lang="en-US" sz="2000" dirty="0" smtClean="0"/>
              <a:t>Ex. To open – opened (</a:t>
            </a:r>
            <a:r>
              <a:rPr lang="en-US" sz="2000" dirty="0" err="1" smtClean="0"/>
              <a:t>adj</a:t>
            </a:r>
            <a:r>
              <a:rPr lang="en-US" sz="2000" dirty="0" smtClean="0"/>
              <a:t>/ past part)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327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Past Participles in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-AR Verbs</a:t>
            </a:r>
          </a:p>
          <a:p>
            <a:pPr lvl="1"/>
            <a:r>
              <a:rPr lang="en-US" sz="2000" dirty="0" smtClean="0"/>
              <a:t>Take the verb</a:t>
            </a:r>
            <a:endParaRPr lang="en-US" sz="2000" dirty="0"/>
          </a:p>
          <a:p>
            <a:pPr lvl="1"/>
            <a:r>
              <a:rPr lang="en-US" sz="2000" dirty="0" smtClean="0"/>
              <a:t>Drop the ending</a:t>
            </a:r>
          </a:p>
          <a:p>
            <a:pPr lvl="1"/>
            <a:r>
              <a:rPr lang="en-US" sz="2000" dirty="0" smtClean="0"/>
              <a:t>Add “-ado”</a:t>
            </a:r>
          </a:p>
          <a:p>
            <a:pPr lvl="2"/>
            <a:r>
              <a:rPr lang="en-US" sz="1800" dirty="0" smtClean="0"/>
              <a:t>Ex.  </a:t>
            </a:r>
            <a:r>
              <a:rPr lang="en-US" sz="1800" dirty="0" err="1" smtClean="0"/>
              <a:t>Cerrar</a:t>
            </a:r>
            <a:r>
              <a:rPr lang="en-US" sz="1800" dirty="0" smtClean="0"/>
              <a:t> 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sym typeface="Wingdings" panose="05000000000000000000" pitchFamily="2" charset="2"/>
              </a:rPr>
              <a:t>Cerrado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lvl="3"/>
            <a:r>
              <a:rPr lang="en-US" sz="1600" dirty="0" smtClean="0">
                <a:sym typeface="Wingdings" panose="05000000000000000000" pitchFamily="2" charset="2"/>
              </a:rPr>
              <a:t>La </a:t>
            </a:r>
            <a:r>
              <a:rPr lang="en-US" sz="1600" dirty="0" err="1" smtClean="0">
                <a:sym typeface="Wingdings" panose="05000000000000000000" pitchFamily="2" charset="2"/>
              </a:rPr>
              <a:t>puerta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está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cerrada</a:t>
            </a:r>
            <a:r>
              <a:rPr lang="en-US" sz="1600" dirty="0" smtClean="0">
                <a:sym typeface="Wingdings" panose="05000000000000000000" pitchFamily="2" charset="2"/>
              </a:rPr>
              <a:t>. </a:t>
            </a:r>
            <a:endParaRPr lang="en-US" sz="1600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083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Forming Past Participles in Spanish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-ER / -IR  Verbs</a:t>
            </a:r>
          </a:p>
          <a:p>
            <a:pPr lvl="1"/>
            <a:r>
              <a:rPr lang="en-US" sz="2000" dirty="0" smtClean="0"/>
              <a:t>Take the verb</a:t>
            </a:r>
          </a:p>
          <a:p>
            <a:pPr lvl="1"/>
            <a:r>
              <a:rPr lang="en-US" sz="2000" dirty="0" smtClean="0"/>
              <a:t>Drop the ending</a:t>
            </a:r>
          </a:p>
          <a:p>
            <a:pPr lvl="1"/>
            <a:r>
              <a:rPr lang="en-US" sz="2000" dirty="0" smtClean="0"/>
              <a:t>Add “-</a:t>
            </a:r>
            <a:r>
              <a:rPr lang="en-US" sz="2000" dirty="0" err="1" smtClean="0"/>
              <a:t>ido</a:t>
            </a:r>
            <a:r>
              <a:rPr lang="en-US" sz="2000" dirty="0" smtClean="0"/>
              <a:t>”</a:t>
            </a:r>
          </a:p>
          <a:p>
            <a:pPr lvl="2"/>
            <a:r>
              <a:rPr lang="en-US" sz="1800" dirty="0" smtClean="0"/>
              <a:t>Ex.  </a:t>
            </a:r>
            <a:r>
              <a:rPr lang="en-US" sz="1800" dirty="0" err="1" smtClean="0"/>
              <a:t>Perder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sym typeface="Wingdings" panose="05000000000000000000" pitchFamily="2" charset="2"/>
              </a:rPr>
              <a:t>Perdido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lvl="3"/>
            <a:r>
              <a:rPr lang="en-US" sz="1600" dirty="0" err="1" smtClean="0">
                <a:sym typeface="Wingdings" panose="05000000000000000000" pitchFamily="2" charset="2"/>
              </a:rPr>
              <a:t>Nosotros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estamos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perdidos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</a:p>
          <a:p>
            <a:pPr lvl="3"/>
            <a:endParaRPr lang="en-US" sz="16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7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pPr algn="ctr"/>
            <a:r>
              <a:rPr lang="en-US" b="1" dirty="0" smtClean="0"/>
              <a:t>REMEMBER!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Because these are </a:t>
            </a:r>
            <a:r>
              <a:rPr lang="en-US" u="sng" dirty="0" smtClean="0"/>
              <a:t>adjectives</a:t>
            </a:r>
            <a:r>
              <a:rPr lang="en-US" dirty="0" smtClean="0"/>
              <a:t>, they must agree in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GENDER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49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</TotalTime>
  <Words>105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Adjectives and Past Participles</vt:lpstr>
      <vt:lpstr>Overview</vt:lpstr>
      <vt:lpstr>Forming Past Participles in Spanish</vt:lpstr>
      <vt:lpstr>Forming Past Participles in Spanish</vt:lpstr>
      <vt:lpstr>REMEMBER! Because these are adjectives, they must agree in  NUMBER and GENDER 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Past Participles</dc:title>
  <dc:creator>Derek Jackson</dc:creator>
  <cp:lastModifiedBy>Derek Jackson</cp:lastModifiedBy>
  <cp:revision>2</cp:revision>
  <dcterms:created xsi:type="dcterms:W3CDTF">2006-08-16T00:00:00Z</dcterms:created>
  <dcterms:modified xsi:type="dcterms:W3CDTF">2015-09-08T23:28:39Z</dcterms:modified>
</cp:coreProperties>
</file>