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77" r:id="rId5"/>
    <p:sldId id="261" r:id="rId6"/>
    <p:sldId id="262" r:id="rId7"/>
    <p:sldId id="263" r:id="rId8"/>
    <p:sldId id="258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  <p:sldId id="278" r:id="rId20"/>
    <p:sldId id="275" r:id="rId21"/>
    <p:sldId id="276" r:id="rId22"/>
    <p:sldId id="280" r:id="rId23"/>
    <p:sldId id="279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66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066800"/>
            <a:ext cx="8458200" cy="1222375"/>
          </a:xfrm>
        </p:spPr>
        <p:txBody>
          <a:bodyPr>
            <a:noAutofit/>
          </a:bodyPr>
          <a:lstStyle/>
          <a:p>
            <a:r>
              <a:rPr lang="es-ES_tradnl" sz="5400" dirty="0" smtClean="0"/>
              <a:t>Unidad 5 Lección 1</a:t>
            </a:r>
            <a:br>
              <a:rPr lang="es-ES_tradnl" sz="5400" dirty="0" smtClean="0"/>
            </a:br>
            <a:r>
              <a:rPr lang="es-ES_tradnl" sz="5400" dirty="0" smtClean="0"/>
              <a:t>El Vocabulario</a:t>
            </a:r>
            <a:endParaRPr lang="es-ES_tradnl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458200" cy="914400"/>
          </a:xfrm>
        </p:spPr>
        <p:txBody>
          <a:bodyPr>
            <a:normAutofit/>
          </a:bodyPr>
          <a:lstStyle/>
          <a:p>
            <a:r>
              <a:rPr lang="es-ES_tradnl" sz="4000" dirty="0" smtClean="0"/>
              <a:t>Señor Jackson</a:t>
            </a:r>
            <a:endParaRPr lang="es-ES_tradnl" sz="4000" dirty="0"/>
          </a:p>
        </p:txBody>
      </p:sp>
    </p:spTree>
    <p:extLst>
      <p:ext uri="{BB962C8B-B14F-4D97-AF65-F5344CB8AC3E}">
        <p14:creationId xmlns:p14="http://schemas.microsoft.com/office/powerpoint/2010/main" val="1007771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sala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1. El </a:t>
            </a:r>
            <a:r>
              <a:rPr lang="en-US" sz="4400" dirty="0" err="1" smtClean="0"/>
              <a:t>sillón</a:t>
            </a:r>
            <a:r>
              <a:rPr lang="en-US" sz="4400" dirty="0" smtClean="0"/>
              <a:t> </a:t>
            </a:r>
          </a:p>
          <a:p>
            <a:r>
              <a:rPr lang="en-US" sz="4400" dirty="0" smtClean="0"/>
              <a:t>2. El </a:t>
            </a:r>
            <a:r>
              <a:rPr lang="en-US" sz="4400" dirty="0" err="1" smtClean="0"/>
              <a:t>sofá</a:t>
            </a:r>
            <a:endParaRPr lang="en-US" sz="4400" dirty="0" smtClean="0"/>
          </a:p>
          <a:p>
            <a:r>
              <a:rPr lang="en-US" sz="4400" dirty="0" smtClean="0"/>
              <a:t>3. El </a:t>
            </a:r>
            <a:r>
              <a:rPr lang="en-US" sz="4400" dirty="0" err="1" smtClean="0"/>
              <a:t>televisor</a:t>
            </a:r>
            <a:endParaRPr lang="en-US" sz="4400" dirty="0" smtClean="0"/>
          </a:p>
          <a:p>
            <a:r>
              <a:rPr lang="en-US" sz="4400" dirty="0" smtClean="0"/>
              <a:t>4. La </a:t>
            </a:r>
            <a:r>
              <a:rPr lang="en-US" sz="4400" dirty="0" err="1" smtClean="0"/>
              <a:t>computadora</a:t>
            </a:r>
            <a:endParaRPr lang="en-US" sz="4400" dirty="0" smtClean="0"/>
          </a:p>
          <a:p>
            <a:r>
              <a:rPr lang="en-US" sz="4400" dirty="0" smtClean="0"/>
              <a:t>5. Las </a:t>
            </a:r>
            <a:r>
              <a:rPr lang="en-US" sz="4400" dirty="0" err="1" smtClean="0"/>
              <a:t>cortinas</a:t>
            </a:r>
            <a:endParaRPr lang="en-US" sz="44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640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alfombra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7" name="Picture 5" descr="C:\Users\Derek\AppData\Local\Microsoft\Windows\Temporary Internet Files\Content.IE5\33YWT0XI\3614179167_1376831330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96668" y="903732"/>
            <a:ext cx="4764024" cy="58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77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comedor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  <p:extLst>
      <p:ext uri="{BB962C8B-B14F-4D97-AF65-F5344CB8AC3E}">
        <p14:creationId xmlns:p14="http://schemas.microsoft.com/office/powerpoint/2010/main" val="90975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cocina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9" name="Picture 3" descr="C:\Users\Derek\AppData\Local\Microsoft\Windows\Temporary Internet Files\Content.IE5\QU2LHA21\large-kitche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32" y="1600200"/>
            <a:ext cx="9144000" cy="398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38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cuarto</a:t>
            </a:r>
            <a:r>
              <a:rPr lang="en-US" dirty="0" smtClean="0"/>
              <a:t> / el </a:t>
            </a:r>
            <a:r>
              <a:rPr lang="en-US" dirty="0" err="1" smtClean="0"/>
              <a:t>dormitorio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0"/>
            <a:ext cx="6979708" cy="5234781"/>
          </a:xfrm>
        </p:spPr>
      </p:pic>
    </p:spTree>
    <p:extLst>
      <p:ext uri="{BB962C8B-B14F-4D97-AF65-F5344CB8AC3E}">
        <p14:creationId xmlns:p14="http://schemas.microsoft.com/office/powerpoint/2010/main" val="227140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cuarto</a:t>
            </a:r>
            <a:endParaRPr lang="en-US" dirty="0"/>
          </a:p>
        </p:txBody>
      </p:sp>
      <p:pic>
        <p:nvPicPr>
          <p:cNvPr id="6" name="Content Placeholder 5" descr="C:\Users\Derek\AppData\Local\Microsoft\Windows\Temporary Internet Files\Content.IE5\IOEMM3OH\Guest%20bedroom%20-%20night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614" y="1387416"/>
            <a:ext cx="6788943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59086" y="3886199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</a:rPr>
              <a:t>1</a:t>
            </a:r>
            <a:endParaRPr lang="en-US"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4454097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endParaRPr lang="en-US"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28194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endParaRPr lang="en-US"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3245644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endParaRPr lang="en-US"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50292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</a:rPr>
              <a:t>5</a:t>
            </a:r>
            <a:endParaRPr lang="en-US"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cuarto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1. la </a:t>
            </a:r>
            <a:r>
              <a:rPr lang="en-US" sz="4000" dirty="0" err="1" smtClean="0"/>
              <a:t>cama</a:t>
            </a:r>
            <a:endParaRPr lang="en-US" sz="4000" dirty="0" smtClean="0"/>
          </a:p>
          <a:p>
            <a:r>
              <a:rPr lang="en-US" sz="4000" dirty="0" smtClean="0"/>
              <a:t>2. la </a:t>
            </a:r>
            <a:r>
              <a:rPr lang="en-US" sz="4000" dirty="0" err="1" smtClean="0"/>
              <a:t>cómoda</a:t>
            </a:r>
            <a:endParaRPr lang="en-US" sz="4000" dirty="0" smtClean="0"/>
          </a:p>
          <a:p>
            <a:r>
              <a:rPr lang="en-US" sz="4000" dirty="0" smtClean="0"/>
              <a:t>3. la </a:t>
            </a:r>
            <a:r>
              <a:rPr lang="en-US" sz="4000" dirty="0" err="1" smtClean="0"/>
              <a:t>ventana</a:t>
            </a:r>
            <a:endParaRPr lang="en-US" sz="4000" dirty="0" smtClean="0"/>
          </a:p>
          <a:p>
            <a:r>
              <a:rPr lang="en-US" sz="4000" dirty="0" smtClean="0"/>
              <a:t>4. la </a:t>
            </a:r>
            <a:r>
              <a:rPr lang="en-US" sz="4000" dirty="0" err="1" smtClean="0"/>
              <a:t>lámpara</a:t>
            </a:r>
            <a:endParaRPr lang="en-US" sz="4000" dirty="0" smtClean="0"/>
          </a:p>
          <a:p>
            <a:r>
              <a:rPr lang="en-US" sz="4000" dirty="0" smtClean="0"/>
              <a:t>5. el </a:t>
            </a:r>
            <a:r>
              <a:rPr lang="en-US" sz="4000" dirty="0" err="1" smtClean="0"/>
              <a:t>suelo</a:t>
            </a:r>
            <a:r>
              <a:rPr lang="en-US" sz="4000" dirty="0" smtClean="0"/>
              <a:t> 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5816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baÑo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  <p:extLst>
      <p:ext uri="{BB962C8B-B14F-4D97-AF65-F5344CB8AC3E}">
        <p14:creationId xmlns:p14="http://schemas.microsoft.com/office/powerpoint/2010/main" val="333943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escaleras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Subir</a:t>
            </a:r>
            <a:endParaRPr lang="en-US" sz="4800" dirty="0" smtClean="0">
              <a:solidFill>
                <a:srgbClr val="FF0000"/>
              </a:solidFill>
            </a:endParaRPr>
          </a:p>
          <a:p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</a:rPr>
              <a:t>Bajar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pic>
        <p:nvPicPr>
          <p:cNvPr id="4098" name="Picture 2" descr="http://upload.wikimedia.org/wikipedia/commons/b/b2/Stairway_in_ford_plant_in_LA_from_HAB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71600"/>
            <a:ext cx="4051526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4114800" y="3276601"/>
            <a:ext cx="869837" cy="144779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778363" y="3352800"/>
            <a:ext cx="914400" cy="15240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86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590800"/>
            <a:ext cx="8686800" cy="1184825"/>
          </a:xfrm>
        </p:spPr>
        <p:txBody>
          <a:bodyPr>
            <a:normAutofit/>
          </a:bodyPr>
          <a:lstStyle/>
          <a:p>
            <a:r>
              <a:rPr lang="en-US" sz="4800" dirty="0" err="1" smtClean="0"/>
              <a:t>Otras</a:t>
            </a:r>
            <a:r>
              <a:rPr lang="en-US" sz="4800" dirty="0" smtClean="0"/>
              <a:t> palabras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2706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casa</a:t>
            </a:r>
            <a:endParaRPr lang="en-US" dirty="0"/>
          </a:p>
        </p:txBody>
      </p:sp>
      <p:pic>
        <p:nvPicPr>
          <p:cNvPr id="1026" name="Picture 2" descr="C:\Users\Derek\AppData\Local\Microsoft\Windows\Temporary Internet Files\Content.IE5\UBLTB5HB\img_3885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73994"/>
            <a:ext cx="6141508" cy="460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75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espejo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56" name="Picture 16" descr="C:\Users\Derek\AppData\Local\Microsoft\Windows\Temporary Internet Files\Content.IE5\33YWT0XI\Lidiana_Round_Mirro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82486"/>
            <a:ext cx="4960849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87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armario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72" name="Picture 8" descr="C:\Users\Derek\AppData\Local\Microsoft\Windows\Temporary Internet Files\Content.IE5\IOEMM3OH\5093014839_fc3f3bd678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5257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31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lector </a:t>
            </a:r>
            <a:r>
              <a:rPr lang="en-US" dirty="0" err="1" smtClean="0"/>
              <a:t>dvd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Derek\AppData\Local\Microsoft\Windows\Temporary Internet Files\Content.IE5\QU2LHA21\2215954933_8c8dea6569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9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radio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1" name="Picture 3" descr="C:\Users\Derek\AppData\Local\Microsoft\Windows\Temporary Internet Files\Content.IE5\UBLTB5HB\TecsunR-201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172200" cy="455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62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Los discos </a:t>
            </a:r>
            <a:r>
              <a:rPr lang="en-US" dirty="0" err="1" smtClean="0"/>
              <a:t>compactos</a:t>
            </a:r>
            <a:r>
              <a:rPr lang="en-US" dirty="0" smtClean="0"/>
              <a:t> / un </a:t>
            </a:r>
            <a:r>
              <a:rPr lang="en-US" dirty="0" err="1" smtClean="0"/>
              <a:t>tocadiscos</a:t>
            </a:r>
            <a:r>
              <a:rPr lang="en-US" dirty="0" smtClean="0"/>
              <a:t> </a:t>
            </a:r>
            <a:r>
              <a:rPr lang="en-US" dirty="0" err="1" smtClean="0"/>
              <a:t>compactos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9" name="Picture 3" descr="C:\Users\Derek\AppData\Local\Microsoft\Windows\Temporary Internet Files\Content.IE5\33YWT0XI\Kylie_Minogue-Flower_(CD_Single)-CD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66" y="1988632"/>
            <a:ext cx="3799134" cy="379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Derek\AppData\Local\Microsoft\Windows\Temporary Internet Files\Content.IE5\IOEMM3OH\51AKERBP4PL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86356"/>
            <a:ext cx="3783294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27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videojuegos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72" name="Picture 12" descr="http://media2.s-nbcnews.com/j/msnbc/Components/Photos/061018/061018_videogame_hmed_10a.grid-6x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78337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60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muebles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http://thefurnituremachsan.yolasite.com/resources/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63246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54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apartamento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3394471" cy="45259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71700"/>
            <a:ext cx="4165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59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057400"/>
            <a:ext cx="8686800" cy="1184825"/>
          </a:xfrm>
        </p:spPr>
        <p:txBody>
          <a:bodyPr>
            <a:noAutofit/>
          </a:bodyPr>
          <a:lstStyle/>
          <a:p>
            <a:r>
              <a:rPr lang="en-US" sz="7200" dirty="0" smtClean="0"/>
              <a:t>LOS PISOS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67193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57200"/>
            <a:ext cx="4458154" cy="5949670"/>
          </a:xfrm>
        </p:spPr>
      </p:pic>
      <p:sp>
        <p:nvSpPr>
          <p:cNvPr id="5" name="TextBox 4"/>
          <p:cNvSpPr txBox="1"/>
          <p:nvPr/>
        </p:nvSpPr>
        <p:spPr>
          <a:xfrm>
            <a:off x="381000" y="56388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La planta </a:t>
            </a:r>
            <a:r>
              <a:rPr lang="en-US" sz="4000" dirty="0" err="1" smtClean="0"/>
              <a:t>baja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74963" y="42672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El primer </a:t>
            </a:r>
            <a:r>
              <a:rPr lang="en-US" sz="4000" dirty="0" err="1" smtClean="0"/>
              <a:t>piso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28956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El </a:t>
            </a:r>
            <a:r>
              <a:rPr lang="en-US" sz="4000" dirty="0" err="1" smtClean="0"/>
              <a:t>segundo</a:t>
            </a:r>
            <a:r>
              <a:rPr lang="en-US" sz="4000" dirty="0" smtClean="0"/>
              <a:t> </a:t>
            </a:r>
            <a:r>
              <a:rPr lang="en-US" sz="4000" dirty="0" err="1" smtClean="0"/>
              <a:t>piso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346364" y="18288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El </a:t>
            </a:r>
            <a:r>
              <a:rPr lang="en-US" sz="4000" dirty="0" err="1" smtClean="0"/>
              <a:t>tercer</a:t>
            </a:r>
            <a:r>
              <a:rPr lang="en-US" sz="4000" dirty="0" smtClean="0"/>
              <a:t> </a:t>
            </a:r>
            <a:r>
              <a:rPr lang="en-US" sz="4000" dirty="0" err="1" smtClean="0"/>
              <a:t>piso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6096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El </a:t>
            </a:r>
            <a:r>
              <a:rPr lang="en-US" sz="4000" dirty="0" err="1" smtClean="0"/>
              <a:t>cuarto</a:t>
            </a:r>
            <a:r>
              <a:rPr lang="en-US" sz="4000" dirty="0" smtClean="0"/>
              <a:t> </a:t>
            </a:r>
            <a:r>
              <a:rPr lang="en-US" sz="4000" dirty="0" err="1" smtClean="0"/>
              <a:t>piso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498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patio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C:\Users\Derek\AppData\Local\Microsoft\Windows\Temporary Internet Files\Content.IE5\33YWT0XI\Outdoor-Patio-Decorations-Furnitur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391400" cy="49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09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jardín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1245394"/>
            <a:ext cx="6772275" cy="5079206"/>
          </a:xfrm>
        </p:spPr>
      </p:pic>
    </p:spTree>
    <p:extLst>
      <p:ext uri="{BB962C8B-B14F-4D97-AF65-F5344CB8AC3E}">
        <p14:creationId xmlns:p14="http://schemas.microsoft.com/office/powerpoint/2010/main" val="275464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09800"/>
            <a:ext cx="8686800" cy="1184825"/>
          </a:xfrm>
        </p:spPr>
        <p:txBody>
          <a:bodyPr>
            <a:noAutofit/>
          </a:bodyPr>
          <a:lstStyle/>
          <a:p>
            <a:r>
              <a:rPr lang="en-US" sz="7200" dirty="0" err="1" smtClean="0"/>
              <a:t>En</a:t>
            </a:r>
            <a:r>
              <a:rPr lang="en-US" sz="7200" dirty="0" smtClean="0"/>
              <a:t> la casa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91654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sala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19200"/>
            <a:ext cx="7132108" cy="5349081"/>
          </a:xfrm>
        </p:spPr>
      </p:pic>
      <p:sp>
        <p:nvSpPr>
          <p:cNvPr id="7" name="TextBox 6"/>
          <p:cNvSpPr txBox="1"/>
          <p:nvPr/>
        </p:nvSpPr>
        <p:spPr>
          <a:xfrm>
            <a:off x="6096000" y="25146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1</a:t>
            </a:r>
            <a:endParaRPr lang="en-US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036" y="44958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2</a:t>
            </a:r>
            <a:endParaRPr lang="en-US" sz="4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19812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3</a:t>
            </a:r>
            <a:endParaRPr lang="en-US" sz="4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848600" y="2521526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4</a:t>
            </a:r>
            <a:endParaRPr lang="en-US" sz="4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76945" y="1690529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5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93504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</TotalTime>
  <Words>134</Words>
  <Application>Microsoft Office PowerPoint</Application>
  <PresentationFormat>On-screen Show (4:3)</PresentationFormat>
  <Paragraphs>53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Trek</vt:lpstr>
      <vt:lpstr>Unidad 5 Lección 1 El Vocabulario</vt:lpstr>
      <vt:lpstr>La casa</vt:lpstr>
      <vt:lpstr>El apartamento </vt:lpstr>
      <vt:lpstr>LOS PISOS </vt:lpstr>
      <vt:lpstr>PowerPoint Presentation</vt:lpstr>
      <vt:lpstr>El patio</vt:lpstr>
      <vt:lpstr>El jardín </vt:lpstr>
      <vt:lpstr>En la casa</vt:lpstr>
      <vt:lpstr>La sala</vt:lpstr>
      <vt:lpstr>En la sala</vt:lpstr>
      <vt:lpstr>La alfombra</vt:lpstr>
      <vt:lpstr>El comedor</vt:lpstr>
      <vt:lpstr>La cocina</vt:lpstr>
      <vt:lpstr>El cuarto / el dormitorio</vt:lpstr>
      <vt:lpstr>En el cuarto</vt:lpstr>
      <vt:lpstr>En el cuarto</vt:lpstr>
      <vt:lpstr>El baÑo</vt:lpstr>
      <vt:lpstr>Las escaleras</vt:lpstr>
      <vt:lpstr>Otras palabras</vt:lpstr>
      <vt:lpstr>El espejo</vt:lpstr>
      <vt:lpstr>El armario</vt:lpstr>
      <vt:lpstr>El lector dvd</vt:lpstr>
      <vt:lpstr>el radio</vt:lpstr>
      <vt:lpstr>Los discos compactos / un tocadiscos compactos </vt:lpstr>
      <vt:lpstr>Los videojuegos</vt:lpstr>
      <vt:lpstr>Los muebles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5 Lección 1 El Vocabulario</dc:title>
  <dc:creator>Derek Jackson</dc:creator>
  <cp:lastModifiedBy>Derek Jackson</cp:lastModifiedBy>
  <cp:revision>17</cp:revision>
  <dcterms:created xsi:type="dcterms:W3CDTF">2006-08-16T00:00:00Z</dcterms:created>
  <dcterms:modified xsi:type="dcterms:W3CDTF">2015-01-28T15:20:46Z</dcterms:modified>
</cp:coreProperties>
</file>