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/>
              <a:t>Unidad</a:t>
            </a:r>
            <a:r>
              <a:rPr lang="en-US" sz="7200" dirty="0" smtClean="0"/>
              <a:t> 2 </a:t>
            </a:r>
            <a:r>
              <a:rPr lang="en-US" sz="7200" dirty="0" err="1" smtClean="0"/>
              <a:t>Lección</a:t>
            </a:r>
            <a:r>
              <a:rPr lang="en-US" sz="7200" dirty="0" smtClean="0"/>
              <a:t>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Señor</a:t>
            </a:r>
            <a:r>
              <a:rPr lang="en-US" sz="3600" dirty="0" smtClean="0"/>
              <a:t> Jackson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32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sz="6600" dirty="0" err="1" smtClean="0"/>
              <a:t>Ponerse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Arreglarse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5436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sz="6600" dirty="0" err="1" smtClean="0"/>
              <a:t>Lavarse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sz="6600" dirty="0" err="1" smtClean="0"/>
              <a:t>Acostarse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sz="6600" dirty="0" err="1" smtClean="0"/>
              <a:t>Dormirse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9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sz="6600" dirty="0" err="1" smtClean="0"/>
              <a:t>Bañarse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Despertarse</a:t>
            </a:r>
            <a:r>
              <a:rPr lang="en-US" sz="6600" dirty="0" smtClean="0"/>
              <a:t>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5230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/>
              <a:t>L</a:t>
            </a:r>
            <a:r>
              <a:rPr lang="en-US" sz="6600" dirty="0" err="1" smtClean="0"/>
              <a:t>evantarse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Cepillarse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Afeitarse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Ducharse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sz="6600" dirty="0" err="1" smtClean="0"/>
              <a:t>Secarse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Peinarse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Maquillarse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3497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</TotalTime>
  <Words>20</Words>
  <Application>Microsoft Office PowerPoint</Application>
  <PresentationFormat>On-screen Show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NewsPrint</vt:lpstr>
      <vt:lpstr>Unidad 2 Lección 2 Vocabulario</vt:lpstr>
      <vt:lpstr>Despertarse </vt:lpstr>
      <vt:lpstr>Levantarse</vt:lpstr>
      <vt:lpstr>Cepillarse</vt:lpstr>
      <vt:lpstr>Afeitarse</vt:lpstr>
      <vt:lpstr>Ducharse</vt:lpstr>
      <vt:lpstr>Secarse</vt:lpstr>
      <vt:lpstr>Peinarse</vt:lpstr>
      <vt:lpstr>Maquillarse</vt:lpstr>
      <vt:lpstr>Ponerse</vt:lpstr>
      <vt:lpstr>Arreglarse</vt:lpstr>
      <vt:lpstr>Lavarse</vt:lpstr>
      <vt:lpstr>Acostarse</vt:lpstr>
      <vt:lpstr>Dormirse</vt:lpstr>
      <vt:lpstr>Bañarse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 Lección 2 Vocabulario</dc:title>
  <dc:creator>Derek Jackson</dc:creator>
  <cp:lastModifiedBy>Derek Jackson</cp:lastModifiedBy>
  <cp:revision>2</cp:revision>
  <dcterms:created xsi:type="dcterms:W3CDTF">2006-08-16T00:00:00Z</dcterms:created>
  <dcterms:modified xsi:type="dcterms:W3CDTF">2014-12-14T20:55:34Z</dcterms:modified>
</cp:coreProperties>
</file>